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3"/>
  </p:notesMasterIdLst>
  <p:sldIdLst>
    <p:sldId id="256" r:id="rId2"/>
    <p:sldId id="257" r:id="rId3"/>
    <p:sldId id="313" r:id="rId4"/>
    <p:sldId id="312" r:id="rId5"/>
    <p:sldId id="261" r:id="rId6"/>
    <p:sldId id="262" r:id="rId7"/>
    <p:sldId id="263" r:id="rId8"/>
    <p:sldId id="310" r:id="rId9"/>
    <p:sldId id="264" r:id="rId10"/>
    <p:sldId id="311" r:id="rId11"/>
    <p:sldId id="265" r:id="rId12"/>
  </p:sldIdLst>
  <p:sldSz cx="9144000" cy="5143500" type="screen16x9"/>
  <p:notesSz cx="6858000" cy="9144000"/>
  <p:embeddedFontLst>
    <p:embeddedFont>
      <p:font typeface="Big Shoulders Text" panose="020B0604020202020204" charset="0"/>
      <p:regular r:id="rId14"/>
      <p:bold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68107A-E16D-45EA-B1F5-C9E7AB683761}">
  <a:tblStyle styleId="{A568107A-E16D-45EA-B1F5-C9E7AB6837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26590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9" name="Google Shape;19789;g967d9b3c40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0" name="Google Shape;19790;g967d9b3c40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411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3" name="Google Shape;20563;g967d9b3c40_0_3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4" name="Google Shape;20564;g967d9b3c40_0_3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67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6" name="Google Shape;20656;g97cc85ec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7" name="Google Shape;20657;g97cc85ecb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48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95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74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67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7" name="Google Shape;19867;g967d9b3c40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8" name="Google Shape;19868;g967d9b3c40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58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9" name="Google Shape;19999;g967d9b3c40_0_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0" name="Google Shape;20000;g967d9b3c40_0_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0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9" name="Google Shape;20399;g967d9b3c40_0_2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0" name="Google Shape;20400;g967d9b3c40_0_2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03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9" name="Google Shape;20399;g967d9b3c40_0_2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0" name="Google Shape;20400;g967d9b3c40_0_2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581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3" name="Google Shape;20563;g967d9b3c40_0_3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4" name="Google Shape;20564;g967d9b3c40_0_3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836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" name="Google Shape;12;p2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8" name="Google Shape;3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65" name="Google Shape;16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2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2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7" name="Google Shape;197;p2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2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2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5" name="Google Shape;22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" name="Google Shape;251;p2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2" name="Google Shape;252;p2"/>
          <p:cNvSpPr txBox="1">
            <a:spLocks noGrp="1"/>
          </p:cNvSpPr>
          <p:nvPr>
            <p:ph type="subTitle" idx="1"/>
          </p:nvPr>
        </p:nvSpPr>
        <p:spPr>
          <a:xfrm>
            <a:off x="2856900" y="1772617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253" name="Google Shape;253;p2"/>
          <p:cNvGrpSpPr/>
          <p:nvPr/>
        </p:nvGrpSpPr>
        <p:grpSpPr>
          <a:xfrm>
            <a:off x="135496" y="2750588"/>
            <a:ext cx="9523650" cy="3285338"/>
            <a:chOff x="135496" y="2750588"/>
            <a:chExt cx="9523650" cy="3285338"/>
          </a:xfrm>
        </p:grpSpPr>
        <p:grpSp>
          <p:nvGrpSpPr>
            <p:cNvPr id="254" name="Google Shape;254;p2"/>
            <p:cNvGrpSpPr/>
            <p:nvPr/>
          </p:nvGrpSpPr>
          <p:grpSpPr>
            <a:xfrm>
              <a:off x="135496" y="2998441"/>
              <a:ext cx="9523650" cy="3037484"/>
              <a:chOff x="135496" y="2998441"/>
              <a:chExt cx="9523650" cy="3037484"/>
            </a:xfrm>
          </p:grpSpPr>
          <p:grpSp>
            <p:nvGrpSpPr>
              <p:cNvPr id="255" name="Google Shape;255;p2"/>
              <p:cNvGrpSpPr/>
              <p:nvPr/>
            </p:nvGrpSpPr>
            <p:grpSpPr>
              <a:xfrm>
                <a:off x="5692943" y="2998441"/>
                <a:ext cx="3966203" cy="3037484"/>
                <a:chOff x="5692943" y="2998441"/>
                <a:chExt cx="3966203" cy="3037484"/>
              </a:xfrm>
            </p:grpSpPr>
            <p:grpSp>
              <p:nvGrpSpPr>
                <p:cNvPr id="256" name="Google Shape;256;p2"/>
                <p:cNvGrpSpPr/>
                <p:nvPr/>
              </p:nvGrpSpPr>
              <p:grpSpPr>
                <a:xfrm rot="10800000" flipH="1">
                  <a:off x="7960046" y="2998441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57" name="Google Shape;257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58" name="Google Shape;25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" name="Google Shape;25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" name="Google Shape;26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" name="Google Shape;26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" name="Google Shape;26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" name="Google Shape;26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" name="Google Shape;26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" name="Google Shape;26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" name="Google Shape;26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2" name="Google Shape;272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" name="Google Shape;278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" name="Google Shape;279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" name="Google Shape;287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" name="Google Shape;29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2" name="Google Shape;302;p2"/>
                <p:cNvGrpSpPr/>
                <p:nvPr/>
              </p:nvGrpSpPr>
              <p:grpSpPr>
                <a:xfrm rot="-6352235" flipH="1">
                  <a:off x="6107374" y="3852943"/>
                  <a:ext cx="1699108" cy="2145073"/>
                  <a:chOff x="146217" y="2712579"/>
                  <a:chExt cx="1552966" cy="1960401"/>
                </a:xfrm>
              </p:grpSpPr>
              <p:grpSp>
                <p:nvGrpSpPr>
                  <p:cNvPr id="303" name="Google Shape;303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304" name="Google Shape;30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7" name="Google Shape;30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8" name="Google Shape;30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9" name="Google Shape;30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0" name="Google Shape;31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1" name="Google Shape;31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2" name="Google Shape;31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3" name="Google Shape;31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4" name="Google Shape;31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5" name="Google Shape;31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" name="Google Shape;31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7" name="Google Shape;31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18" name="Google Shape;318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319" name="Google Shape;319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0" name="Google Shape;320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1" name="Google Shape;321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2" name="Google Shape;322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3" name="Google Shape;323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4" name="Google Shape;324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5" name="Google Shape;325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6" name="Google Shape;326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7" name="Google Shape;327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8" name="Google Shape;328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9" name="Google Shape;329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0" name="Google Shape;330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1" name="Google Shape;331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2" name="Google Shape;332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33" name="Google Shape;333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334" name="Google Shape;33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" name="Google Shape;33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6" name="Google Shape;33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7" name="Google Shape;33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8" name="Google Shape;33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9" name="Google Shape;33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0" name="Google Shape;34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1" name="Google Shape;34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2" name="Google Shape;34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3" name="Google Shape;34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" name="Google Shape;34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" name="Google Shape;34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" name="Google Shape;34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" name="Google Shape;34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48" name="Google Shape;348;p2"/>
              <p:cNvGrpSpPr/>
              <p:nvPr/>
            </p:nvGrpSpPr>
            <p:grpSpPr>
              <a:xfrm rot="-5655077" flipH="1">
                <a:off x="2757686" y="3644747"/>
                <a:ext cx="1698960" cy="2145089"/>
                <a:chOff x="146217" y="2712579"/>
                <a:chExt cx="1552966" cy="1960401"/>
              </a:xfrm>
            </p:grpSpPr>
            <p:grpSp>
              <p:nvGrpSpPr>
                <p:cNvPr id="349" name="Google Shape;349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50" name="Google Shape;35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65" name="Google Shape;365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9" name="Google Shape;379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80" name="Google Shape;38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94" name="Google Shape;394;p2"/>
              <p:cNvGrpSpPr/>
              <p:nvPr/>
            </p:nvGrpSpPr>
            <p:grpSpPr>
              <a:xfrm rot="-314" flipH="1">
                <a:off x="135496" y="3186895"/>
                <a:ext cx="1699100" cy="2144874"/>
                <a:chOff x="146217" y="2712579"/>
                <a:chExt cx="1552966" cy="1960401"/>
              </a:xfrm>
            </p:grpSpPr>
            <p:grpSp>
              <p:nvGrpSpPr>
                <p:cNvPr id="395" name="Google Shape;395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96" name="Google Shape;39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0" name="Google Shape;410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411" name="Google Shape;411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" name="Google Shape;419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" name="Google Shape;420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" name="Google Shape;423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" name="Google Shape;424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5" name="Google Shape;425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426" name="Google Shape;42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" name="Google Shape;42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" name="Google Shape;43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" name="Google Shape;43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" name="Google Shape;43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" name="Google Shape;43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" name="Google Shape;43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0" name="Google Shape;440;p2"/>
            <p:cNvGrpSpPr/>
            <p:nvPr/>
          </p:nvGrpSpPr>
          <p:grpSpPr>
            <a:xfrm>
              <a:off x="817988" y="2750587"/>
              <a:ext cx="7423578" cy="1258836"/>
              <a:chOff x="817988" y="2750588"/>
              <a:chExt cx="7423578" cy="1258836"/>
            </a:xfrm>
          </p:grpSpPr>
          <p:sp>
            <p:nvSpPr>
              <p:cNvPr id="441" name="Google Shape;441;p2"/>
              <p:cNvSpPr/>
              <p:nvPr/>
            </p:nvSpPr>
            <p:spPr>
              <a:xfrm>
                <a:off x="6227654" y="3803792"/>
                <a:ext cx="372339" cy="205631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7806441" y="27505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817988" y="32929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18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22" name="Google Shape;18922;p40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8923" name="Google Shape;18923;p40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24" name="Google Shape;18924;p40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8925" name="Google Shape;18925;p40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6" name="Google Shape;18926;p40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7" name="Google Shape;18927;p40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8" name="Google Shape;18928;p40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9" name="Google Shape;18929;p40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0" name="Google Shape;18930;p40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1" name="Google Shape;18931;p40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2" name="Google Shape;18932;p40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3" name="Google Shape;18933;p40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4" name="Google Shape;18934;p40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5" name="Google Shape;18935;p40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6" name="Google Shape;18936;p40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7" name="Google Shape;18937;p40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8" name="Google Shape;18938;p40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9" name="Google Shape;18939;p40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0" name="Google Shape;18940;p40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1" name="Google Shape;18941;p40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2" name="Google Shape;18942;p40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3" name="Google Shape;18943;p40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4" name="Google Shape;18944;p40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5" name="Google Shape;18945;p40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6" name="Google Shape;18946;p40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7" name="Google Shape;18947;p40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8" name="Google Shape;18948;p40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9" name="Google Shape;18949;p40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50" name="Google Shape;18950;p40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8951" name="Google Shape;18951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2" name="Google Shape;18952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3" name="Google Shape;18953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4" name="Google Shape;18954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5" name="Google Shape;18955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6" name="Google Shape;18956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7" name="Google Shape;18957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8" name="Google Shape;18958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9" name="Google Shape;18959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0" name="Google Shape;18960;p40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1" name="Google Shape;18961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2" name="Google Shape;18962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3" name="Google Shape;18963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4" name="Google Shape;18964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5" name="Google Shape;18965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6" name="Google Shape;18966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7" name="Google Shape;18967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8" name="Google Shape;18968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9" name="Google Shape;18969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0" name="Google Shape;18970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1" name="Google Shape;18971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2" name="Google Shape;18972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3" name="Google Shape;18973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4" name="Google Shape;18974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5" name="Google Shape;18975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6" name="Google Shape;18976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77" name="Google Shape;18977;p40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8" name="Google Shape;18978;p40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9" name="Google Shape;18979;p40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0" name="Google Shape;18980;p40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1" name="Google Shape;18981;p40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2" name="Google Shape;18982;p40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3" name="Google Shape;18983;p40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4" name="Google Shape;18984;p40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5" name="Google Shape;18985;p40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6" name="Google Shape;18986;p40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7" name="Google Shape;18987;p40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8" name="Google Shape;18988;p40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9" name="Google Shape;18989;p40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0" name="Google Shape;18990;p40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1" name="Google Shape;18991;p40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2" name="Google Shape;18992;p40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3" name="Google Shape;18993;p40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4" name="Google Shape;18994;p40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5" name="Google Shape;18995;p40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6" name="Google Shape;18996;p40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7" name="Google Shape;18997;p40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8" name="Google Shape;18998;p40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9" name="Google Shape;18999;p40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0" name="Google Shape;19000;p40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1" name="Google Shape;19001;p40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2" name="Google Shape;19002;p40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3" name="Google Shape;19003;p40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4" name="Google Shape;19004;p40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5" name="Google Shape;19005;p40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6" name="Google Shape;19006;p40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7" name="Google Shape;19007;p40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8" name="Google Shape;19008;p40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9" name="Google Shape;19009;p40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0" name="Google Shape;19010;p40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1" name="Google Shape;19011;p40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2" name="Google Shape;19012;p40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3" name="Google Shape;19013;p40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4" name="Google Shape;19014;p40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5" name="Google Shape;19015;p40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6" name="Google Shape;19016;p40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7" name="Google Shape;19017;p40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8" name="Google Shape;19018;p40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9" name="Google Shape;19019;p40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0" name="Google Shape;19020;p40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1" name="Google Shape;19021;p40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2" name="Google Shape;19022;p40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3" name="Google Shape;19023;p40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4" name="Google Shape;19024;p40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5" name="Google Shape;19025;p40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6" name="Google Shape;19026;p40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7" name="Google Shape;19027;p40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8" name="Google Shape;19028;p40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9" name="Google Shape;19029;p40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0" name="Google Shape;19030;p40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1" name="Google Shape;19031;p40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2" name="Google Shape;19032;p40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3" name="Google Shape;19033;p40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4" name="Google Shape;19034;p40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5" name="Google Shape;19035;p40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6" name="Google Shape;19036;p40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7" name="Google Shape;19037;p40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8" name="Google Shape;19038;p40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9" name="Google Shape;19039;p40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0" name="Google Shape;19040;p40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1" name="Google Shape;19041;p40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2" name="Google Shape;19042;p40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3" name="Google Shape;19043;p40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4" name="Google Shape;19044;p40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5" name="Google Shape;19045;p40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6" name="Google Shape;19046;p40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7" name="Google Shape;19047;p40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8" name="Google Shape;19048;p40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9" name="Google Shape;19049;p40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0" name="Google Shape;19050;p40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1" name="Google Shape;19051;p40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2" name="Google Shape;19052;p40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3" name="Google Shape;19053;p40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4" name="Google Shape;19054;p40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5" name="Google Shape;19055;p40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6" name="Google Shape;19056;p40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7" name="Google Shape;19057;p40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8" name="Google Shape;19058;p40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9" name="Google Shape;19059;p40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0" name="Google Shape;19060;p40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1" name="Google Shape;19061;p40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2" name="Google Shape;19062;p40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3" name="Google Shape;19063;p40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4" name="Google Shape;19064;p40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5" name="Google Shape;19065;p40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6" name="Google Shape;19066;p40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7" name="Google Shape;19067;p40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8" name="Google Shape;19068;p40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9" name="Google Shape;19069;p40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0" name="Google Shape;19070;p40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1" name="Google Shape;19071;p40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2" name="Google Shape;19072;p40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3" name="Google Shape;19073;p40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4" name="Google Shape;19074;p40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5" name="Google Shape;19075;p40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6" name="Google Shape;19076;p40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77" name="Google Shape;19077;p40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9078" name="Google Shape;19078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9" name="Google Shape;19079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0" name="Google Shape;19080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1" name="Google Shape;19081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2" name="Google Shape;19082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3" name="Google Shape;19083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4" name="Google Shape;19084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5" name="Google Shape;19085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6" name="Google Shape;19086;p4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7" name="Google Shape;19087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8" name="Google Shape;19088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9" name="Google Shape;19089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0" name="Google Shape;19090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1" name="Google Shape;19091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2" name="Google Shape;19092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3" name="Google Shape;19093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4" name="Google Shape;19094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5" name="Google Shape;19095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6" name="Google Shape;19096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7" name="Google Shape;19097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8" name="Google Shape;19098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9" name="Google Shape;19099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0" name="Google Shape;19100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1" name="Google Shape;19101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2" name="Google Shape;19102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3" name="Google Shape;19103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4" name="Google Shape;19104;p40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5" name="Google Shape;19105;p40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6" name="Google Shape;19106;p40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7" name="Google Shape;19107;p40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8" name="Google Shape;19108;p40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09" name="Google Shape;19109;p40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110" name="Google Shape;19110;p40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1" name="Google Shape;19111;p40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2" name="Google Shape;19112;p40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3" name="Google Shape;19113;p40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4" name="Google Shape;19114;p40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5" name="Google Shape;19115;p40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6" name="Google Shape;19116;p40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7" name="Google Shape;19117;p40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8" name="Google Shape;19118;p40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9" name="Google Shape;19119;p40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0" name="Google Shape;19120;p40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1" name="Google Shape;19121;p40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2" name="Google Shape;19122;p40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3" name="Google Shape;19123;p40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4" name="Google Shape;19124;p40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5" name="Google Shape;19125;p40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6" name="Google Shape;19126;p40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7" name="Google Shape;19127;p40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8" name="Google Shape;19128;p40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9" name="Google Shape;19129;p40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0" name="Google Shape;19130;p40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1" name="Google Shape;19131;p40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2" name="Google Shape;19132;p40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3" name="Google Shape;19133;p40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4" name="Google Shape;19134;p40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5" name="Google Shape;19135;p40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36" name="Google Shape;19136;p40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37" name="Google Shape;19137;p40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9138" name="Google Shape;19138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9" name="Google Shape;19139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0" name="Google Shape;19140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1" name="Google Shape;19141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2" name="Google Shape;19142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3" name="Google Shape;19143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4" name="Google Shape;19144;p4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5" name="Google Shape;19145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6" name="Google Shape;19146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7" name="Google Shape;19147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8" name="Google Shape;19148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9" name="Google Shape;19149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0" name="Google Shape;19150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1" name="Google Shape;19151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2" name="Google Shape;19152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3" name="Google Shape;19153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4" name="Google Shape;19154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5" name="Google Shape;19155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6" name="Google Shape;19156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7" name="Google Shape;19157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8" name="Google Shape;19158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9" name="Google Shape;19159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0" name="Google Shape;19160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1" name="Google Shape;19161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2" name="Google Shape;19162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3" name="Google Shape;19163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64" name="Google Shape;19164;p40"/>
          <p:cNvGrpSpPr/>
          <p:nvPr/>
        </p:nvGrpSpPr>
        <p:grpSpPr>
          <a:xfrm>
            <a:off x="-706730" y="-247937"/>
            <a:ext cx="3399044" cy="3421986"/>
            <a:chOff x="-706730" y="-247937"/>
            <a:chExt cx="3399044" cy="3421986"/>
          </a:xfrm>
        </p:grpSpPr>
        <p:grpSp>
          <p:nvGrpSpPr>
            <p:cNvPr id="19165" name="Google Shape;19165;p40"/>
            <p:cNvGrpSpPr/>
            <p:nvPr/>
          </p:nvGrpSpPr>
          <p:grpSpPr>
            <a:xfrm>
              <a:off x="-706730" y="-247937"/>
              <a:ext cx="3399044" cy="3421986"/>
              <a:chOff x="-513630" y="-410112"/>
              <a:chExt cx="3399044" cy="3421986"/>
            </a:xfrm>
          </p:grpSpPr>
          <p:grpSp>
            <p:nvGrpSpPr>
              <p:cNvPr id="19166" name="Google Shape;19166;p40"/>
              <p:cNvGrpSpPr/>
              <p:nvPr/>
            </p:nvGrpSpPr>
            <p:grpSpPr>
              <a:xfrm>
                <a:off x="-289105" y="-410112"/>
                <a:ext cx="3174520" cy="3421986"/>
                <a:chOff x="-289105" y="-410112"/>
                <a:chExt cx="3174520" cy="3421986"/>
              </a:xfrm>
            </p:grpSpPr>
            <p:grpSp>
              <p:nvGrpSpPr>
                <p:cNvPr id="19167" name="Google Shape;19167;p40"/>
                <p:cNvGrpSpPr/>
                <p:nvPr/>
              </p:nvGrpSpPr>
              <p:grpSpPr>
                <a:xfrm rot="-2528748" flipH="1">
                  <a:off x="1139937" y="1544051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19168" name="Google Shape;19168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69" name="Google Shape;19169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0" name="Google Shape;19170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1" name="Google Shape;19171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2" name="Google Shape;19172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3" name="Google Shape;19173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4" name="Google Shape;19174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5" name="Google Shape;19175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6" name="Google Shape;19176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7" name="Google Shape;19177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8" name="Google Shape;19178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9" name="Google Shape;19179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0" name="Google Shape;19180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1" name="Google Shape;19181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82" name="Google Shape;19182;p40"/>
                <p:cNvGrpSpPr/>
                <p:nvPr/>
              </p:nvGrpSpPr>
              <p:grpSpPr>
                <a:xfrm rot="1033525" flipH="1">
                  <a:off x="1574028" y="81642"/>
                  <a:ext cx="1240716" cy="665175"/>
                  <a:chOff x="5206900" y="826150"/>
                  <a:chExt cx="599275" cy="321250"/>
                </a:xfrm>
              </p:grpSpPr>
              <p:sp>
                <p:nvSpPr>
                  <p:cNvPr id="19183" name="Google Shape;19183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4" name="Google Shape;19184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5" name="Google Shape;19185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6" name="Google Shape;19186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7" name="Google Shape;19187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8" name="Google Shape;19188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9" name="Google Shape;19189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0" name="Google Shape;19190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1" name="Google Shape;19191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2" name="Google Shape;19192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3" name="Google Shape;19193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4" name="Google Shape;19194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5" name="Google Shape;19195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6" name="Google Shape;19196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97" name="Google Shape;19197;p40"/>
                <p:cNvGrpSpPr/>
                <p:nvPr/>
              </p:nvGrpSpPr>
              <p:grpSpPr>
                <a:xfrm rot="6256591">
                  <a:off x="1268807" y="629246"/>
                  <a:ext cx="1240826" cy="665092"/>
                  <a:chOff x="5206900" y="826150"/>
                  <a:chExt cx="599275" cy="321250"/>
                </a:xfrm>
              </p:grpSpPr>
              <p:sp>
                <p:nvSpPr>
                  <p:cNvPr id="19198" name="Google Shape;19198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9" name="Google Shape;19199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0" name="Google Shape;19200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1" name="Google Shape;19201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2" name="Google Shape;19202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3" name="Google Shape;19203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4" name="Google Shape;19204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5" name="Google Shape;19205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6" name="Google Shape;19206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7" name="Google Shape;19207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8" name="Google Shape;19208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9" name="Google Shape;19209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0" name="Google Shape;19210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1" name="Google Shape;19211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212" name="Google Shape;19212;p40"/>
                <p:cNvGrpSpPr/>
                <p:nvPr/>
              </p:nvGrpSpPr>
              <p:grpSpPr>
                <a:xfrm flipH="1">
                  <a:off x="-35240" y="866804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19213" name="Google Shape;19213;p40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19214" name="Google Shape;19214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5" name="Google Shape;19215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6" name="Google Shape;19216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7" name="Google Shape;19217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8" name="Google Shape;19218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9" name="Google Shape;19219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0" name="Google Shape;19220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1" name="Google Shape;19221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2" name="Google Shape;19222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3" name="Google Shape;19223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4" name="Google Shape;19224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5" name="Google Shape;19225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6" name="Google Shape;19226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7" name="Google Shape;19227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228" name="Google Shape;19228;p40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19229" name="Google Shape;19229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0" name="Google Shape;19230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1" name="Google Shape;19231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2" name="Google Shape;19232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3" name="Google Shape;19233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4" name="Google Shape;19234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5" name="Google Shape;19235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6" name="Google Shape;19236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7" name="Google Shape;19237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8" name="Google Shape;19238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9" name="Google Shape;19239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0" name="Google Shape;19240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1" name="Google Shape;19241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2" name="Google Shape;19242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243" name="Google Shape;19243;p40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19244" name="Google Shape;19244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5" name="Google Shape;19245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6" name="Google Shape;19246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7" name="Google Shape;19247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8" name="Google Shape;19248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9" name="Google Shape;19249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0" name="Google Shape;19250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1" name="Google Shape;19251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2" name="Google Shape;19252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3" name="Google Shape;19253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4" name="Google Shape;19254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5" name="Google Shape;19255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6" name="Google Shape;19256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7" name="Google Shape;19257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9258" name="Google Shape;19258;p40"/>
                <p:cNvGrpSpPr/>
                <p:nvPr/>
              </p:nvGrpSpPr>
              <p:grpSpPr>
                <a:xfrm rot="446386">
                  <a:off x="1421080" y="781885"/>
                  <a:ext cx="1240817" cy="665090"/>
                  <a:chOff x="5206900" y="826150"/>
                  <a:chExt cx="599275" cy="321250"/>
                </a:xfrm>
              </p:grpSpPr>
              <p:sp>
                <p:nvSpPr>
                  <p:cNvPr id="19259" name="Google Shape;19259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0" name="Google Shape;19260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1" name="Google Shape;19261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2" name="Google Shape;19262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3" name="Google Shape;19263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4" name="Google Shape;19264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5" name="Google Shape;19265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6" name="Google Shape;19266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7" name="Google Shape;19267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8" name="Google Shape;19268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9" name="Google Shape;19269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0" name="Google Shape;19270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1" name="Google Shape;19271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2" name="Google Shape;19272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273" name="Google Shape;19273;p40"/>
                <p:cNvGrpSpPr/>
                <p:nvPr/>
              </p:nvGrpSpPr>
              <p:grpSpPr>
                <a:xfrm rot="-2528748" flipH="1">
                  <a:off x="-226338" y="-79824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19274" name="Google Shape;19274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5" name="Google Shape;19275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6" name="Google Shape;19276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7" name="Google Shape;19277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8" name="Google Shape;19278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9" name="Google Shape;19279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0" name="Google Shape;19280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1" name="Google Shape;19281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2" name="Google Shape;19282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3" name="Google Shape;19283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4" name="Google Shape;19284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5" name="Google Shape;19285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6" name="Google Shape;19286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7" name="Google Shape;19287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288" name="Google Shape;19288;p40"/>
              <p:cNvGrpSpPr/>
              <p:nvPr/>
            </p:nvGrpSpPr>
            <p:grpSpPr>
              <a:xfrm>
                <a:off x="-513630" y="35479"/>
                <a:ext cx="2745498" cy="1748548"/>
                <a:chOff x="1270425" y="2070325"/>
                <a:chExt cx="1769805" cy="1127150"/>
              </a:xfrm>
            </p:grpSpPr>
            <p:grpSp>
              <p:nvGrpSpPr>
                <p:cNvPr id="19289" name="Google Shape;19289;p40"/>
                <p:cNvGrpSpPr/>
                <p:nvPr/>
              </p:nvGrpSpPr>
              <p:grpSpPr>
                <a:xfrm>
                  <a:off x="1582562" y="2070325"/>
                  <a:ext cx="1123518" cy="1127150"/>
                  <a:chOff x="1582562" y="2070325"/>
                  <a:chExt cx="1123518" cy="1127150"/>
                </a:xfrm>
              </p:grpSpPr>
              <p:sp>
                <p:nvSpPr>
                  <p:cNvPr id="19290" name="Google Shape;19290;p40"/>
                  <p:cNvSpPr/>
                  <p:nvPr/>
                </p:nvSpPr>
                <p:spPr>
                  <a:xfrm>
                    <a:off x="1582562" y="2070325"/>
                    <a:ext cx="1123518" cy="112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8" h="10241" extrusionOk="0">
                        <a:moveTo>
                          <a:pt x="5151" y="1"/>
                        </a:moveTo>
                        <a:cubicBezTo>
                          <a:pt x="2707" y="1"/>
                          <a:pt x="297" y="1732"/>
                          <a:pt x="34" y="4666"/>
                        </a:cubicBezTo>
                        <a:cubicBezTo>
                          <a:pt x="0" y="4732"/>
                          <a:pt x="0" y="4832"/>
                          <a:pt x="0" y="4932"/>
                        </a:cubicBezTo>
                        <a:lnTo>
                          <a:pt x="0" y="5133"/>
                        </a:lnTo>
                        <a:cubicBezTo>
                          <a:pt x="0" y="5433"/>
                          <a:pt x="34" y="5733"/>
                          <a:pt x="67" y="6033"/>
                        </a:cubicBezTo>
                        <a:cubicBezTo>
                          <a:pt x="167" y="6500"/>
                          <a:pt x="301" y="6967"/>
                          <a:pt x="534" y="7401"/>
                        </a:cubicBezTo>
                        <a:cubicBezTo>
                          <a:pt x="701" y="7734"/>
                          <a:pt x="901" y="8068"/>
                          <a:pt x="1168" y="8368"/>
                        </a:cubicBezTo>
                        <a:cubicBezTo>
                          <a:pt x="2223" y="9656"/>
                          <a:pt x="3657" y="10241"/>
                          <a:pt x="5071" y="10241"/>
                        </a:cubicBezTo>
                        <a:cubicBezTo>
                          <a:pt x="7504" y="10241"/>
                          <a:pt x="9879" y="8513"/>
                          <a:pt x="10174" y="5666"/>
                        </a:cubicBezTo>
                        <a:cubicBezTo>
                          <a:pt x="10208" y="5466"/>
                          <a:pt x="10208" y="5299"/>
                          <a:pt x="10208" y="5133"/>
                        </a:cubicBezTo>
                        <a:cubicBezTo>
                          <a:pt x="10208" y="5032"/>
                          <a:pt x="10208" y="4966"/>
                          <a:pt x="10208" y="4832"/>
                        </a:cubicBezTo>
                        <a:cubicBezTo>
                          <a:pt x="10208" y="4732"/>
                          <a:pt x="10208" y="4632"/>
                          <a:pt x="10174" y="4499"/>
                        </a:cubicBezTo>
                        <a:cubicBezTo>
                          <a:pt x="10174" y="4332"/>
                          <a:pt x="10141" y="4199"/>
                          <a:pt x="10108" y="4032"/>
                        </a:cubicBezTo>
                        <a:cubicBezTo>
                          <a:pt x="9974" y="3431"/>
                          <a:pt x="9707" y="2831"/>
                          <a:pt x="9374" y="2331"/>
                        </a:cubicBezTo>
                        <a:cubicBezTo>
                          <a:pt x="8337" y="729"/>
                          <a:pt x="6737" y="1"/>
                          <a:pt x="5151" y="1"/>
                        </a:cubicBez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291" name="Google Shape;19291;p40"/>
                  <p:cNvGrpSpPr/>
                  <p:nvPr/>
                </p:nvGrpSpPr>
                <p:grpSpPr>
                  <a:xfrm>
                    <a:off x="1582562" y="2073407"/>
                    <a:ext cx="1123518" cy="973062"/>
                    <a:chOff x="1582562" y="2073407"/>
                    <a:chExt cx="1123518" cy="973062"/>
                  </a:xfrm>
                </p:grpSpPr>
                <p:sp>
                  <p:nvSpPr>
                    <p:cNvPr id="19292" name="Google Shape;19292;p40"/>
                    <p:cNvSpPr/>
                    <p:nvPr/>
                  </p:nvSpPr>
                  <p:spPr>
                    <a:xfrm>
                      <a:off x="1674354" y="2073407"/>
                      <a:ext cx="939934" cy="2534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40" h="2303" extrusionOk="0">
                          <a:moveTo>
                            <a:pt x="4270" y="1"/>
                          </a:moveTo>
                          <a:cubicBezTo>
                            <a:pt x="2635" y="1"/>
                            <a:pt x="1001" y="768"/>
                            <a:pt x="0" y="2303"/>
                          </a:cubicBezTo>
                          <a:cubicBezTo>
                            <a:pt x="167" y="2303"/>
                            <a:pt x="334" y="2303"/>
                            <a:pt x="501" y="2269"/>
                          </a:cubicBezTo>
                          <a:cubicBezTo>
                            <a:pt x="734" y="2169"/>
                            <a:pt x="968" y="2102"/>
                            <a:pt x="1234" y="2069"/>
                          </a:cubicBezTo>
                          <a:cubicBezTo>
                            <a:pt x="1735" y="1969"/>
                            <a:pt x="1802" y="1936"/>
                            <a:pt x="2335" y="1869"/>
                          </a:cubicBezTo>
                          <a:cubicBezTo>
                            <a:pt x="2869" y="1802"/>
                            <a:pt x="3203" y="1735"/>
                            <a:pt x="3703" y="1702"/>
                          </a:cubicBezTo>
                          <a:cubicBezTo>
                            <a:pt x="3870" y="1669"/>
                            <a:pt x="4045" y="1652"/>
                            <a:pt x="4220" y="1652"/>
                          </a:cubicBezTo>
                          <a:cubicBezTo>
                            <a:pt x="4395" y="1652"/>
                            <a:pt x="4570" y="1669"/>
                            <a:pt x="4737" y="1702"/>
                          </a:cubicBezTo>
                          <a:cubicBezTo>
                            <a:pt x="5104" y="1802"/>
                            <a:pt x="5404" y="1769"/>
                            <a:pt x="5738" y="1869"/>
                          </a:cubicBezTo>
                          <a:cubicBezTo>
                            <a:pt x="6005" y="2002"/>
                            <a:pt x="6271" y="2069"/>
                            <a:pt x="6538" y="2136"/>
                          </a:cubicBezTo>
                          <a:cubicBezTo>
                            <a:pt x="6972" y="2202"/>
                            <a:pt x="7406" y="2269"/>
                            <a:pt x="7839" y="2303"/>
                          </a:cubicBezTo>
                          <a:lnTo>
                            <a:pt x="8540" y="2303"/>
                          </a:lnTo>
                          <a:cubicBezTo>
                            <a:pt x="7539" y="768"/>
                            <a:pt x="5904" y="1"/>
                            <a:pt x="427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3" name="Google Shape;19293;p40"/>
                    <p:cNvSpPr/>
                    <p:nvPr/>
                  </p:nvSpPr>
                  <p:spPr>
                    <a:xfrm>
                      <a:off x="1582562" y="2513987"/>
                      <a:ext cx="1119886" cy="992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75" h="902" extrusionOk="0">
                          <a:moveTo>
                            <a:pt x="10108" y="1"/>
                          </a:moveTo>
                          <a:lnTo>
                            <a:pt x="8773" y="134"/>
                          </a:lnTo>
                          <a:cubicBezTo>
                            <a:pt x="8206" y="201"/>
                            <a:pt x="7572" y="234"/>
                            <a:pt x="6605" y="268"/>
                          </a:cubicBezTo>
                          <a:cubicBezTo>
                            <a:pt x="6105" y="268"/>
                            <a:pt x="5604" y="268"/>
                            <a:pt x="5104" y="201"/>
                          </a:cubicBezTo>
                          <a:cubicBezTo>
                            <a:pt x="4618" y="137"/>
                            <a:pt x="4118" y="114"/>
                            <a:pt x="3622" y="114"/>
                          </a:cubicBezTo>
                          <a:cubicBezTo>
                            <a:pt x="3335" y="114"/>
                            <a:pt x="3050" y="122"/>
                            <a:pt x="2769" y="134"/>
                          </a:cubicBezTo>
                          <a:cubicBezTo>
                            <a:pt x="2169" y="201"/>
                            <a:pt x="868" y="468"/>
                            <a:pt x="34" y="635"/>
                          </a:cubicBezTo>
                          <a:cubicBezTo>
                            <a:pt x="0" y="735"/>
                            <a:pt x="0" y="801"/>
                            <a:pt x="0" y="901"/>
                          </a:cubicBezTo>
                          <a:cubicBezTo>
                            <a:pt x="1068" y="768"/>
                            <a:pt x="3670" y="401"/>
                            <a:pt x="4137" y="401"/>
                          </a:cubicBezTo>
                          <a:cubicBezTo>
                            <a:pt x="4704" y="434"/>
                            <a:pt x="4804" y="468"/>
                            <a:pt x="5304" y="501"/>
                          </a:cubicBezTo>
                          <a:cubicBezTo>
                            <a:pt x="5638" y="534"/>
                            <a:pt x="6005" y="568"/>
                            <a:pt x="6372" y="568"/>
                          </a:cubicBezTo>
                          <a:cubicBezTo>
                            <a:pt x="6738" y="534"/>
                            <a:pt x="7706" y="568"/>
                            <a:pt x="8373" y="501"/>
                          </a:cubicBezTo>
                          <a:cubicBezTo>
                            <a:pt x="8707" y="468"/>
                            <a:pt x="9507" y="468"/>
                            <a:pt x="10174" y="468"/>
                          </a:cubicBezTo>
                          <a:cubicBezTo>
                            <a:pt x="10174" y="301"/>
                            <a:pt x="10141" y="168"/>
                            <a:pt x="10108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4" name="Google Shape;19294;p40"/>
                    <p:cNvSpPr/>
                    <p:nvPr/>
                  </p:nvSpPr>
                  <p:spPr>
                    <a:xfrm>
                      <a:off x="1582562" y="2576392"/>
                      <a:ext cx="1123518" cy="1726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08" h="1569" extrusionOk="0">
                          <a:moveTo>
                            <a:pt x="4070" y="1"/>
                          </a:moveTo>
                          <a:cubicBezTo>
                            <a:pt x="3870" y="1"/>
                            <a:pt x="3670" y="1"/>
                            <a:pt x="3469" y="34"/>
                          </a:cubicBezTo>
                          <a:cubicBezTo>
                            <a:pt x="3169" y="101"/>
                            <a:pt x="2969" y="101"/>
                            <a:pt x="2836" y="134"/>
                          </a:cubicBezTo>
                          <a:cubicBezTo>
                            <a:pt x="2669" y="168"/>
                            <a:pt x="2369" y="168"/>
                            <a:pt x="2135" y="201"/>
                          </a:cubicBezTo>
                          <a:cubicBezTo>
                            <a:pt x="1902" y="234"/>
                            <a:pt x="1735" y="234"/>
                            <a:pt x="1535" y="268"/>
                          </a:cubicBezTo>
                          <a:cubicBezTo>
                            <a:pt x="1368" y="301"/>
                            <a:pt x="1401" y="301"/>
                            <a:pt x="1134" y="368"/>
                          </a:cubicBezTo>
                          <a:cubicBezTo>
                            <a:pt x="868" y="468"/>
                            <a:pt x="634" y="501"/>
                            <a:pt x="367" y="501"/>
                          </a:cubicBezTo>
                          <a:cubicBezTo>
                            <a:pt x="100" y="501"/>
                            <a:pt x="34" y="501"/>
                            <a:pt x="0" y="535"/>
                          </a:cubicBezTo>
                          <a:cubicBezTo>
                            <a:pt x="0" y="835"/>
                            <a:pt x="34" y="1135"/>
                            <a:pt x="67" y="1435"/>
                          </a:cubicBezTo>
                          <a:cubicBezTo>
                            <a:pt x="634" y="1235"/>
                            <a:pt x="1201" y="1102"/>
                            <a:pt x="1768" y="968"/>
                          </a:cubicBezTo>
                          <a:cubicBezTo>
                            <a:pt x="1935" y="952"/>
                            <a:pt x="2102" y="943"/>
                            <a:pt x="2269" y="943"/>
                          </a:cubicBezTo>
                          <a:cubicBezTo>
                            <a:pt x="2435" y="943"/>
                            <a:pt x="2602" y="952"/>
                            <a:pt x="2769" y="968"/>
                          </a:cubicBezTo>
                          <a:cubicBezTo>
                            <a:pt x="3069" y="1002"/>
                            <a:pt x="3369" y="1068"/>
                            <a:pt x="3670" y="1135"/>
                          </a:cubicBezTo>
                          <a:cubicBezTo>
                            <a:pt x="4070" y="1268"/>
                            <a:pt x="4470" y="1368"/>
                            <a:pt x="4904" y="1368"/>
                          </a:cubicBezTo>
                          <a:cubicBezTo>
                            <a:pt x="5771" y="1469"/>
                            <a:pt x="6071" y="1569"/>
                            <a:pt x="6672" y="1569"/>
                          </a:cubicBezTo>
                          <a:lnTo>
                            <a:pt x="7973" y="1569"/>
                          </a:lnTo>
                          <a:cubicBezTo>
                            <a:pt x="8133" y="1562"/>
                            <a:pt x="8267" y="1561"/>
                            <a:pt x="8382" y="1561"/>
                          </a:cubicBezTo>
                          <a:cubicBezTo>
                            <a:pt x="8509" y="1561"/>
                            <a:pt x="8613" y="1563"/>
                            <a:pt x="8704" y="1563"/>
                          </a:cubicBezTo>
                          <a:cubicBezTo>
                            <a:pt x="8982" y="1563"/>
                            <a:pt x="9146" y="1545"/>
                            <a:pt x="9474" y="1402"/>
                          </a:cubicBezTo>
                          <a:cubicBezTo>
                            <a:pt x="9807" y="1235"/>
                            <a:pt x="10041" y="1135"/>
                            <a:pt x="10174" y="1068"/>
                          </a:cubicBezTo>
                          <a:cubicBezTo>
                            <a:pt x="10208" y="868"/>
                            <a:pt x="10208" y="701"/>
                            <a:pt x="10208" y="535"/>
                          </a:cubicBezTo>
                          <a:cubicBezTo>
                            <a:pt x="10208" y="434"/>
                            <a:pt x="10208" y="368"/>
                            <a:pt x="10174" y="234"/>
                          </a:cubicBezTo>
                          <a:cubicBezTo>
                            <a:pt x="9774" y="334"/>
                            <a:pt x="9340" y="368"/>
                            <a:pt x="8907" y="368"/>
                          </a:cubicBezTo>
                          <a:cubicBezTo>
                            <a:pt x="8873" y="346"/>
                            <a:pt x="8829" y="338"/>
                            <a:pt x="8765" y="338"/>
                          </a:cubicBezTo>
                          <a:cubicBezTo>
                            <a:pt x="8636" y="338"/>
                            <a:pt x="8429" y="368"/>
                            <a:pt x="8073" y="368"/>
                          </a:cubicBezTo>
                          <a:cubicBezTo>
                            <a:pt x="7906" y="379"/>
                            <a:pt x="7728" y="383"/>
                            <a:pt x="7565" y="383"/>
                          </a:cubicBezTo>
                          <a:cubicBezTo>
                            <a:pt x="7239" y="383"/>
                            <a:pt x="6972" y="368"/>
                            <a:pt x="6972" y="368"/>
                          </a:cubicBezTo>
                          <a:cubicBezTo>
                            <a:pt x="6972" y="368"/>
                            <a:pt x="6271" y="301"/>
                            <a:pt x="6038" y="268"/>
                          </a:cubicBezTo>
                          <a:cubicBezTo>
                            <a:pt x="5771" y="268"/>
                            <a:pt x="4303" y="1"/>
                            <a:pt x="407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5" name="Google Shape;19295;p40"/>
                    <p:cNvSpPr/>
                    <p:nvPr/>
                  </p:nvSpPr>
                  <p:spPr>
                    <a:xfrm>
                      <a:off x="1641335" y="2884787"/>
                      <a:ext cx="903173" cy="161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06" h="1469" extrusionOk="0">
                          <a:moveTo>
                            <a:pt x="0" y="1"/>
                          </a:moveTo>
                          <a:cubicBezTo>
                            <a:pt x="167" y="334"/>
                            <a:pt x="400" y="668"/>
                            <a:pt x="634" y="968"/>
                          </a:cubicBezTo>
                          <a:cubicBezTo>
                            <a:pt x="1001" y="1002"/>
                            <a:pt x="1801" y="1135"/>
                            <a:pt x="2302" y="1202"/>
                          </a:cubicBezTo>
                          <a:cubicBezTo>
                            <a:pt x="2835" y="1302"/>
                            <a:pt x="3069" y="1369"/>
                            <a:pt x="3503" y="1435"/>
                          </a:cubicBezTo>
                          <a:cubicBezTo>
                            <a:pt x="3658" y="1457"/>
                            <a:pt x="3795" y="1469"/>
                            <a:pt x="3962" y="1469"/>
                          </a:cubicBezTo>
                          <a:cubicBezTo>
                            <a:pt x="4296" y="1469"/>
                            <a:pt x="4748" y="1424"/>
                            <a:pt x="5704" y="1335"/>
                          </a:cubicBezTo>
                          <a:cubicBezTo>
                            <a:pt x="6605" y="1235"/>
                            <a:pt x="7472" y="902"/>
                            <a:pt x="8206" y="368"/>
                          </a:cubicBezTo>
                          <a:lnTo>
                            <a:pt x="8206" y="368"/>
                          </a:lnTo>
                          <a:cubicBezTo>
                            <a:pt x="7447" y="874"/>
                            <a:pt x="6475" y="977"/>
                            <a:pt x="5669" y="977"/>
                          </a:cubicBezTo>
                          <a:cubicBezTo>
                            <a:pt x="5518" y="977"/>
                            <a:pt x="5374" y="973"/>
                            <a:pt x="5237" y="968"/>
                          </a:cubicBezTo>
                          <a:cubicBezTo>
                            <a:pt x="4603" y="935"/>
                            <a:pt x="3970" y="801"/>
                            <a:pt x="3402" y="568"/>
                          </a:cubicBezTo>
                          <a:cubicBezTo>
                            <a:pt x="2602" y="368"/>
                            <a:pt x="1801" y="201"/>
                            <a:pt x="1001" y="101"/>
                          </a:cubicBezTo>
                          <a:cubicBezTo>
                            <a:pt x="667" y="34"/>
                            <a:pt x="334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296" name="Google Shape;19296;p40"/>
                <p:cNvSpPr/>
                <p:nvPr/>
              </p:nvSpPr>
              <p:spPr>
                <a:xfrm>
                  <a:off x="1270425" y="2115341"/>
                  <a:ext cx="1769805" cy="1045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rgbClr val="708EC0">
                    <a:alpha val="27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97" name="Google Shape;19297;p40"/>
            <p:cNvGrpSpPr/>
            <p:nvPr/>
          </p:nvGrpSpPr>
          <p:grpSpPr>
            <a:xfrm>
              <a:off x="817141" y="1560564"/>
              <a:ext cx="523502" cy="523554"/>
              <a:chOff x="3311753" y="2087385"/>
              <a:chExt cx="1108880" cy="1108990"/>
            </a:xfrm>
          </p:grpSpPr>
          <p:sp>
            <p:nvSpPr>
              <p:cNvPr id="19298" name="Google Shape;19298;p40"/>
              <p:cNvSpPr/>
              <p:nvPr/>
            </p:nvSpPr>
            <p:spPr>
              <a:xfrm>
                <a:off x="3311753" y="2087385"/>
                <a:ext cx="1108880" cy="110899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0076" extrusionOk="0">
                    <a:moveTo>
                      <a:pt x="5107" y="1"/>
                    </a:moveTo>
                    <a:cubicBezTo>
                      <a:pt x="2533" y="1"/>
                      <a:pt x="1" y="1935"/>
                      <a:pt x="1" y="5044"/>
                    </a:cubicBezTo>
                    <a:cubicBezTo>
                      <a:pt x="1" y="5344"/>
                      <a:pt x="34" y="5645"/>
                      <a:pt x="101" y="5978"/>
                    </a:cubicBezTo>
                    <a:cubicBezTo>
                      <a:pt x="134" y="6178"/>
                      <a:pt x="201" y="6379"/>
                      <a:pt x="267" y="6579"/>
                    </a:cubicBezTo>
                    <a:cubicBezTo>
                      <a:pt x="998" y="8862"/>
                      <a:pt x="3030" y="10075"/>
                      <a:pt x="5074" y="10075"/>
                    </a:cubicBezTo>
                    <a:cubicBezTo>
                      <a:pt x="6763" y="10075"/>
                      <a:pt x="8460" y="9248"/>
                      <a:pt x="9441" y="7513"/>
                    </a:cubicBezTo>
                    <a:cubicBezTo>
                      <a:pt x="9707" y="7079"/>
                      <a:pt x="9874" y="6579"/>
                      <a:pt x="9974" y="6078"/>
                    </a:cubicBezTo>
                    <a:cubicBezTo>
                      <a:pt x="10041" y="5745"/>
                      <a:pt x="10074" y="5378"/>
                      <a:pt x="10074" y="5044"/>
                    </a:cubicBezTo>
                    <a:lnTo>
                      <a:pt x="10074" y="4978"/>
                    </a:lnTo>
                    <a:cubicBezTo>
                      <a:pt x="10074" y="3977"/>
                      <a:pt x="9774" y="3043"/>
                      <a:pt x="9240" y="2242"/>
                    </a:cubicBezTo>
                    <a:cubicBezTo>
                      <a:pt x="8204" y="694"/>
                      <a:pt x="6648" y="1"/>
                      <a:pt x="510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99" name="Google Shape;19299;p40"/>
              <p:cNvGrpSpPr/>
              <p:nvPr/>
            </p:nvGrpSpPr>
            <p:grpSpPr>
              <a:xfrm>
                <a:off x="3311753" y="2087385"/>
                <a:ext cx="1108880" cy="1108990"/>
                <a:chOff x="3311753" y="2087385"/>
                <a:chExt cx="1108880" cy="1108990"/>
              </a:xfrm>
            </p:grpSpPr>
            <p:sp>
              <p:nvSpPr>
                <p:cNvPr id="19300" name="Google Shape;19300;p40"/>
                <p:cNvSpPr/>
                <p:nvPr/>
              </p:nvSpPr>
              <p:spPr>
                <a:xfrm>
                  <a:off x="3311753" y="2087385"/>
                  <a:ext cx="1108880" cy="68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6180" extrusionOk="0">
                      <a:moveTo>
                        <a:pt x="5093" y="1"/>
                      </a:moveTo>
                      <a:cubicBezTo>
                        <a:pt x="2520" y="1"/>
                        <a:pt x="1" y="1935"/>
                        <a:pt x="1" y="5044"/>
                      </a:cubicBezTo>
                      <a:cubicBezTo>
                        <a:pt x="1" y="5344"/>
                        <a:pt x="34" y="5645"/>
                        <a:pt x="67" y="5978"/>
                      </a:cubicBezTo>
                      <a:cubicBezTo>
                        <a:pt x="668" y="6045"/>
                        <a:pt x="1335" y="6078"/>
                        <a:pt x="1335" y="6078"/>
                      </a:cubicBezTo>
                      <a:cubicBezTo>
                        <a:pt x="1585" y="6062"/>
                        <a:pt x="1844" y="6053"/>
                        <a:pt x="2106" y="6053"/>
                      </a:cubicBezTo>
                      <a:cubicBezTo>
                        <a:pt x="2369" y="6053"/>
                        <a:pt x="2636" y="6062"/>
                        <a:pt x="2903" y="6078"/>
                      </a:cubicBezTo>
                      <a:cubicBezTo>
                        <a:pt x="3158" y="6101"/>
                        <a:pt x="3447" y="6108"/>
                        <a:pt x="3719" y="6108"/>
                      </a:cubicBezTo>
                      <a:cubicBezTo>
                        <a:pt x="4263" y="6108"/>
                        <a:pt x="4737" y="6078"/>
                        <a:pt x="4737" y="6078"/>
                      </a:cubicBezTo>
                      <a:cubicBezTo>
                        <a:pt x="4737" y="6078"/>
                        <a:pt x="5838" y="6112"/>
                        <a:pt x="6405" y="6145"/>
                      </a:cubicBezTo>
                      <a:cubicBezTo>
                        <a:pt x="6583" y="6156"/>
                        <a:pt x="6750" y="6160"/>
                        <a:pt x="6893" y="6160"/>
                      </a:cubicBezTo>
                      <a:cubicBezTo>
                        <a:pt x="7180" y="6160"/>
                        <a:pt x="7372" y="6145"/>
                        <a:pt x="7372" y="6145"/>
                      </a:cubicBezTo>
                      <a:cubicBezTo>
                        <a:pt x="7526" y="6169"/>
                        <a:pt x="7676" y="6180"/>
                        <a:pt x="7824" y="6180"/>
                      </a:cubicBezTo>
                      <a:cubicBezTo>
                        <a:pt x="8094" y="6180"/>
                        <a:pt x="8360" y="6143"/>
                        <a:pt x="8640" y="6078"/>
                      </a:cubicBezTo>
                      <a:cubicBezTo>
                        <a:pt x="8758" y="6046"/>
                        <a:pt x="8879" y="6034"/>
                        <a:pt x="8998" y="6034"/>
                      </a:cubicBezTo>
                      <a:cubicBezTo>
                        <a:pt x="9351" y="6034"/>
                        <a:pt x="9687" y="6140"/>
                        <a:pt x="9858" y="6140"/>
                      </a:cubicBezTo>
                      <a:cubicBezTo>
                        <a:pt x="9925" y="6140"/>
                        <a:pt x="9967" y="6124"/>
                        <a:pt x="9974" y="6078"/>
                      </a:cubicBezTo>
                      <a:cubicBezTo>
                        <a:pt x="10041" y="5745"/>
                        <a:pt x="10074" y="5378"/>
                        <a:pt x="10074" y="5044"/>
                      </a:cubicBezTo>
                      <a:lnTo>
                        <a:pt x="10074" y="4978"/>
                      </a:lnTo>
                      <a:lnTo>
                        <a:pt x="9474" y="5044"/>
                      </a:lnTo>
                      <a:lnTo>
                        <a:pt x="7573" y="5578"/>
                      </a:lnTo>
                      <a:lnTo>
                        <a:pt x="6038" y="5578"/>
                      </a:lnTo>
                      <a:cubicBezTo>
                        <a:pt x="4904" y="5578"/>
                        <a:pt x="5371" y="5545"/>
                        <a:pt x="3737" y="5311"/>
                      </a:cubicBezTo>
                      <a:cubicBezTo>
                        <a:pt x="2069" y="5078"/>
                        <a:pt x="3970" y="5178"/>
                        <a:pt x="4103" y="5044"/>
                      </a:cubicBezTo>
                      <a:cubicBezTo>
                        <a:pt x="4204" y="4911"/>
                        <a:pt x="3737" y="4544"/>
                        <a:pt x="3737" y="4544"/>
                      </a:cubicBezTo>
                      <a:cubicBezTo>
                        <a:pt x="3737" y="4544"/>
                        <a:pt x="2496" y="4406"/>
                        <a:pt x="2020" y="4406"/>
                      </a:cubicBezTo>
                      <a:cubicBezTo>
                        <a:pt x="1972" y="4406"/>
                        <a:pt x="1932" y="4407"/>
                        <a:pt x="1902" y="4410"/>
                      </a:cubicBezTo>
                      <a:cubicBezTo>
                        <a:pt x="1888" y="4412"/>
                        <a:pt x="1872" y="4413"/>
                        <a:pt x="1855" y="4413"/>
                      </a:cubicBezTo>
                      <a:cubicBezTo>
                        <a:pt x="1499" y="4413"/>
                        <a:pt x="463" y="4093"/>
                        <a:pt x="367" y="3743"/>
                      </a:cubicBezTo>
                      <a:cubicBezTo>
                        <a:pt x="301" y="3376"/>
                        <a:pt x="734" y="3243"/>
                        <a:pt x="1268" y="2776"/>
                      </a:cubicBezTo>
                      <a:cubicBezTo>
                        <a:pt x="1768" y="2342"/>
                        <a:pt x="1835" y="2542"/>
                        <a:pt x="2602" y="2309"/>
                      </a:cubicBezTo>
                      <a:cubicBezTo>
                        <a:pt x="3034" y="2165"/>
                        <a:pt x="3253" y="2138"/>
                        <a:pt x="3734" y="2138"/>
                      </a:cubicBezTo>
                      <a:cubicBezTo>
                        <a:pt x="4031" y="2138"/>
                        <a:pt x="4428" y="2148"/>
                        <a:pt x="5037" y="2148"/>
                      </a:cubicBezTo>
                      <a:cubicBezTo>
                        <a:pt x="5271" y="2148"/>
                        <a:pt x="5536" y="2146"/>
                        <a:pt x="5838" y="2142"/>
                      </a:cubicBezTo>
                      <a:cubicBezTo>
                        <a:pt x="6449" y="2125"/>
                        <a:pt x="6783" y="2119"/>
                        <a:pt x="6964" y="2119"/>
                      </a:cubicBezTo>
                      <a:cubicBezTo>
                        <a:pt x="7371" y="2119"/>
                        <a:pt x="7000" y="2149"/>
                        <a:pt x="7243" y="2149"/>
                      </a:cubicBezTo>
                      <a:cubicBezTo>
                        <a:pt x="7305" y="2149"/>
                        <a:pt x="7407" y="2147"/>
                        <a:pt x="7573" y="2142"/>
                      </a:cubicBezTo>
                      <a:cubicBezTo>
                        <a:pt x="7714" y="2134"/>
                        <a:pt x="7854" y="2130"/>
                        <a:pt x="7993" y="2130"/>
                      </a:cubicBezTo>
                      <a:cubicBezTo>
                        <a:pt x="8409" y="2130"/>
                        <a:pt x="8815" y="2167"/>
                        <a:pt x="9240" y="2242"/>
                      </a:cubicBezTo>
                      <a:cubicBezTo>
                        <a:pt x="8191" y="694"/>
                        <a:pt x="6633" y="1"/>
                        <a:pt x="50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1" name="Google Shape;19301;p40"/>
                <p:cNvSpPr/>
                <p:nvPr/>
              </p:nvSpPr>
              <p:spPr>
                <a:xfrm>
                  <a:off x="3341140" y="2811376"/>
                  <a:ext cx="1009713" cy="38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349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1" y="2284"/>
                        <a:pt x="2763" y="3497"/>
                        <a:pt x="4807" y="3497"/>
                      </a:cubicBezTo>
                      <a:cubicBezTo>
                        <a:pt x="6496" y="3497"/>
                        <a:pt x="8193" y="2670"/>
                        <a:pt x="9174" y="935"/>
                      </a:cubicBezTo>
                      <a:lnTo>
                        <a:pt x="9174" y="935"/>
                      </a:lnTo>
                      <a:lnTo>
                        <a:pt x="8907" y="968"/>
                      </a:lnTo>
                      <a:cubicBezTo>
                        <a:pt x="8006" y="1102"/>
                        <a:pt x="8240" y="1168"/>
                        <a:pt x="7339" y="1435"/>
                      </a:cubicBezTo>
                      <a:cubicBezTo>
                        <a:pt x="6925" y="1542"/>
                        <a:pt x="6695" y="1586"/>
                        <a:pt x="6469" y="1586"/>
                      </a:cubicBezTo>
                      <a:cubicBezTo>
                        <a:pt x="6204" y="1586"/>
                        <a:pt x="5945" y="1525"/>
                        <a:pt x="5404" y="1435"/>
                      </a:cubicBezTo>
                      <a:cubicBezTo>
                        <a:pt x="4437" y="1268"/>
                        <a:pt x="4937" y="1402"/>
                        <a:pt x="4203" y="1001"/>
                      </a:cubicBezTo>
                      <a:cubicBezTo>
                        <a:pt x="3670" y="701"/>
                        <a:pt x="3069" y="434"/>
                        <a:pt x="2502" y="234"/>
                      </a:cubicBezTo>
                      <a:cubicBezTo>
                        <a:pt x="2092" y="93"/>
                        <a:pt x="1784" y="65"/>
                        <a:pt x="1478" y="65"/>
                      </a:cubicBezTo>
                      <a:cubicBezTo>
                        <a:pt x="1284" y="65"/>
                        <a:pt x="1091" y="76"/>
                        <a:pt x="874" y="76"/>
                      </a:cubicBezTo>
                      <a:cubicBezTo>
                        <a:pt x="627" y="76"/>
                        <a:pt x="348" y="62"/>
                        <a:pt x="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302" name="Google Shape;19302;p40"/>
          <p:cNvGrpSpPr/>
          <p:nvPr/>
        </p:nvGrpSpPr>
        <p:grpSpPr>
          <a:xfrm rot="10800000">
            <a:off x="7444910" y="2998429"/>
            <a:ext cx="1699100" cy="2145071"/>
            <a:chOff x="5693310" y="2702404"/>
            <a:chExt cx="1699100" cy="2145071"/>
          </a:xfrm>
        </p:grpSpPr>
        <p:sp>
          <p:nvSpPr>
            <p:cNvPr id="19303" name="Google Shape;19303;p40"/>
            <p:cNvSpPr/>
            <p:nvPr/>
          </p:nvSpPr>
          <p:spPr>
            <a:xfrm rot="4957066">
              <a:off x="6543597" y="3442831"/>
              <a:ext cx="349209" cy="349905"/>
            </a:xfrm>
            <a:custGeom>
              <a:avLst/>
              <a:gdLst/>
              <a:ahLst/>
              <a:cxnLst/>
              <a:rect l="l" t="t" r="r" b="b"/>
              <a:pathLst>
                <a:path w="18056" h="18092" extrusionOk="0">
                  <a:moveTo>
                    <a:pt x="6695" y="1472"/>
                  </a:moveTo>
                  <a:cubicBezTo>
                    <a:pt x="6713" y="1486"/>
                    <a:pt x="6734" y="1495"/>
                    <a:pt x="6757" y="1495"/>
                  </a:cubicBezTo>
                  <a:cubicBezTo>
                    <a:pt x="6764" y="1495"/>
                    <a:pt x="6771" y="1494"/>
                    <a:pt x="6778" y="1492"/>
                  </a:cubicBezTo>
                  <a:cubicBezTo>
                    <a:pt x="6751" y="1486"/>
                    <a:pt x="6723" y="1479"/>
                    <a:pt x="6695" y="1472"/>
                  </a:cubicBezTo>
                  <a:close/>
                  <a:moveTo>
                    <a:pt x="13763" y="3827"/>
                  </a:moveTo>
                  <a:lnTo>
                    <a:pt x="13763" y="3827"/>
                  </a:lnTo>
                  <a:cubicBezTo>
                    <a:pt x="14709" y="4623"/>
                    <a:pt x="15616" y="5469"/>
                    <a:pt x="16535" y="6265"/>
                  </a:cubicBezTo>
                  <a:lnTo>
                    <a:pt x="14104" y="4106"/>
                  </a:lnTo>
                  <a:cubicBezTo>
                    <a:pt x="14006" y="3995"/>
                    <a:pt x="13890" y="3903"/>
                    <a:pt x="13763" y="3827"/>
                  </a:cubicBezTo>
                  <a:close/>
                  <a:moveTo>
                    <a:pt x="3092" y="0"/>
                  </a:moveTo>
                  <a:cubicBezTo>
                    <a:pt x="2894" y="0"/>
                    <a:pt x="2699" y="26"/>
                    <a:pt x="2493" y="64"/>
                  </a:cubicBezTo>
                  <a:cubicBezTo>
                    <a:pt x="2067" y="185"/>
                    <a:pt x="1702" y="459"/>
                    <a:pt x="1429" y="824"/>
                  </a:cubicBezTo>
                  <a:cubicBezTo>
                    <a:pt x="547" y="1918"/>
                    <a:pt x="274" y="3377"/>
                    <a:pt x="760" y="4714"/>
                  </a:cubicBezTo>
                  <a:cubicBezTo>
                    <a:pt x="882" y="4988"/>
                    <a:pt x="942" y="5261"/>
                    <a:pt x="882" y="5565"/>
                  </a:cubicBezTo>
                  <a:cubicBezTo>
                    <a:pt x="790" y="5778"/>
                    <a:pt x="638" y="5961"/>
                    <a:pt x="486" y="6113"/>
                  </a:cubicBezTo>
                  <a:cubicBezTo>
                    <a:pt x="0" y="6751"/>
                    <a:pt x="334" y="7663"/>
                    <a:pt x="730" y="8392"/>
                  </a:cubicBezTo>
                  <a:cubicBezTo>
                    <a:pt x="1672" y="10064"/>
                    <a:pt x="2888" y="11614"/>
                    <a:pt x="4316" y="12921"/>
                  </a:cubicBezTo>
                  <a:cubicBezTo>
                    <a:pt x="5684" y="14076"/>
                    <a:pt x="7113" y="15170"/>
                    <a:pt x="8663" y="16113"/>
                  </a:cubicBezTo>
                  <a:cubicBezTo>
                    <a:pt x="9392" y="16660"/>
                    <a:pt x="10183" y="17116"/>
                    <a:pt x="11034" y="17511"/>
                  </a:cubicBezTo>
                  <a:cubicBezTo>
                    <a:pt x="11917" y="17881"/>
                    <a:pt x="12853" y="18091"/>
                    <a:pt x="13818" y="18091"/>
                  </a:cubicBezTo>
                  <a:cubicBezTo>
                    <a:pt x="13882" y="18091"/>
                    <a:pt x="13947" y="18090"/>
                    <a:pt x="14013" y="18088"/>
                  </a:cubicBezTo>
                  <a:cubicBezTo>
                    <a:pt x="15259" y="18088"/>
                    <a:pt x="16596" y="17724"/>
                    <a:pt x="17326" y="16721"/>
                  </a:cubicBezTo>
                  <a:cubicBezTo>
                    <a:pt x="17842" y="15930"/>
                    <a:pt x="18055" y="14958"/>
                    <a:pt x="17873" y="14015"/>
                  </a:cubicBezTo>
                  <a:cubicBezTo>
                    <a:pt x="17690" y="13104"/>
                    <a:pt x="17386" y="12192"/>
                    <a:pt x="16931" y="11371"/>
                  </a:cubicBezTo>
                  <a:cubicBezTo>
                    <a:pt x="15715" y="8848"/>
                    <a:pt x="14225" y="6265"/>
                    <a:pt x="11824" y="4836"/>
                  </a:cubicBezTo>
                  <a:cubicBezTo>
                    <a:pt x="11034" y="4380"/>
                    <a:pt x="10213" y="4015"/>
                    <a:pt x="9362" y="3772"/>
                  </a:cubicBezTo>
                  <a:cubicBezTo>
                    <a:pt x="8799" y="3591"/>
                    <a:pt x="8183" y="3442"/>
                    <a:pt x="7589" y="3442"/>
                  </a:cubicBezTo>
                  <a:cubicBezTo>
                    <a:pt x="7189" y="3442"/>
                    <a:pt x="6799" y="3509"/>
                    <a:pt x="6444" y="3681"/>
                  </a:cubicBezTo>
                  <a:cubicBezTo>
                    <a:pt x="5228" y="4258"/>
                    <a:pt x="4803" y="5900"/>
                    <a:pt x="5167" y="7207"/>
                  </a:cubicBezTo>
                  <a:cubicBezTo>
                    <a:pt x="5563" y="8483"/>
                    <a:pt x="6505" y="9547"/>
                    <a:pt x="7447" y="10489"/>
                  </a:cubicBezTo>
                  <a:cubicBezTo>
                    <a:pt x="8055" y="11097"/>
                    <a:pt x="8693" y="11645"/>
                    <a:pt x="9392" y="12161"/>
                  </a:cubicBezTo>
                  <a:cubicBezTo>
                    <a:pt x="9879" y="12556"/>
                    <a:pt x="10456" y="12800"/>
                    <a:pt x="11095" y="12921"/>
                  </a:cubicBezTo>
                  <a:cubicBezTo>
                    <a:pt x="11207" y="12944"/>
                    <a:pt x="11320" y="12955"/>
                    <a:pt x="11434" y="12955"/>
                  </a:cubicBezTo>
                  <a:cubicBezTo>
                    <a:pt x="11932" y="12955"/>
                    <a:pt x="12425" y="12740"/>
                    <a:pt x="12797" y="12344"/>
                  </a:cubicBezTo>
                  <a:cubicBezTo>
                    <a:pt x="13192" y="11797"/>
                    <a:pt x="13253" y="11067"/>
                    <a:pt x="12979" y="10459"/>
                  </a:cubicBezTo>
                  <a:cubicBezTo>
                    <a:pt x="12706" y="9851"/>
                    <a:pt x="12250" y="9334"/>
                    <a:pt x="11672" y="8970"/>
                  </a:cubicBezTo>
                  <a:cubicBezTo>
                    <a:pt x="11464" y="8824"/>
                    <a:pt x="11213" y="8692"/>
                    <a:pt x="10978" y="8692"/>
                  </a:cubicBezTo>
                  <a:cubicBezTo>
                    <a:pt x="10870" y="8692"/>
                    <a:pt x="10765" y="8720"/>
                    <a:pt x="10669" y="8787"/>
                  </a:cubicBezTo>
                  <a:cubicBezTo>
                    <a:pt x="11050" y="8289"/>
                    <a:pt x="10526" y="7508"/>
                    <a:pt x="9916" y="7508"/>
                  </a:cubicBezTo>
                  <a:cubicBezTo>
                    <a:pt x="9893" y="7508"/>
                    <a:pt x="9871" y="7509"/>
                    <a:pt x="9848" y="7511"/>
                  </a:cubicBezTo>
                  <a:cubicBezTo>
                    <a:pt x="9210" y="7632"/>
                    <a:pt x="8784" y="8210"/>
                    <a:pt x="8845" y="8879"/>
                  </a:cubicBezTo>
                  <a:cubicBezTo>
                    <a:pt x="8936" y="9517"/>
                    <a:pt x="9301" y="10064"/>
                    <a:pt x="9848" y="10398"/>
                  </a:cubicBezTo>
                  <a:cubicBezTo>
                    <a:pt x="10046" y="10550"/>
                    <a:pt x="10327" y="10649"/>
                    <a:pt x="10574" y="10649"/>
                  </a:cubicBezTo>
                  <a:cubicBezTo>
                    <a:pt x="10821" y="10649"/>
                    <a:pt x="11034" y="10550"/>
                    <a:pt x="11095" y="10307"/>
                  </a:cubicBezTo>
                  <a:cubicBezTo>
                    <a:pt x="11216" y="9973"/>
                    <a:pt x="10882" y="9669"/>
                    <a:pt x="10578" y="9456"/>
                  </a:cubicBezTo>
                  <a:cubicBezTo>
                    <a:pt x="10766" y="9369"/>
                    <a:pt x="10961" y="9329"/>
                    <a:pt x="11152" y="9329"/>
                  </a:cubicBezTo>
                  <a:cubicBezTo>
                    <a:pt x="11762" y="9329"/>
                    <a:pt x="12331" y="9743"/>
                    <a:pt x="12493" y="10368"/>
                  </a:cubicBezTo>
                  <a:cubicBezTo>
                    <a:pt x="12706" y="11219"/>
                    <a:pt x="12128" y="12040"/>
                    <a:pt x="11247" y="12100"/>
                  </a:cubicBezTo>
                  <a:cubicBezTo>
                    <a:pt x="11209" y="12103"/>
                    <a:pt x="11172" y="12105"/>
                    <a:pt x="11136" y="12105"/>
                  </a:cubicBezTo>
                  <a:cubicBezTo>
                    <a:pt x="10422" y="12105"/>
                    <a:pt x="9791" y="11557"/>
                    <a:pt x="9271" y="11037"/>
                  </a:cubicBezTo>
                  <a:cubicBezTo>
                    <a:pt x="8268" y="10125"/>
                    <a:pt x="7356" y="9122"/>
                    <a:pt x="6535" y="8027"/>
                  </a:cubicBezTo>
                  <a:cubicBezTo>
                    <a:pt x="6201" y="7632"/>
                    <a:pt x="5988" y="7116"/>
                    <a:pt x="5958" y="6568"/>
                  </a:cubicBezTo>
                  <a:cubicBezTo>
                    <a:pt x="5958" y="5657"/>
                    <a:pt x="6839" y="4897"/>
                    <a:pt x="7751" y="4745"/>
                  </a:cubicBezTo>
                  <a:cubicBezTo>
                    <a:pt x="7880" y="4728"/>
                    <a:pt x="8009" y="4719"/>
                    <a:pt x="8137" y="4719"/>
                  </a:cubicBezTo>
                  <a:cubicBezTo>
                    <a:pt x="8919" y="4719"/>
                    <a:pt x="9691" y="5018"/>
                    <a:pt x="10395" y="5383"/>
                  </a:cubicBezTo>
                  <a:cubicBezTo>
                    <a:pt x="13982" y="7328"/>
                    <a:pt x="16383" y="10885"/>
                    <a:pt x="16809" y="14958"/>
                  </a:cubicBezTo>
                  <a:cubicBezTo>
                    <a:pt x="16870" y="15262"/>
                    <a:pt x="16809" y="15626"/>
                    <a:pt x="16596" y="15900"/>
                  </a:cubicBezTo>
                  <a:cubicBezTo>
                    <a:pt x="16231" y="16295"/>
                    <a:pt x="15563" y="16082"/>
                    <a:pt x="15046" y="16295"/>
                  </a:cubicBezTo>
                  <a:cubicBezTo>
                    <a:pt x="14833" y="16417"/>
                    <a:pt x="14681" y="16599"/>
                    <a:pt x="14438" y="16721"/>
                  </a:cubicBezTo>
                  <a:cubicBezTo>
                    <a:pt x="14238" y="16838"/>
                    <a:pt x="14010" y="16883"/>
                    <a:pt x="13773" y="16883"/>
                  </a:cubicBezTo>
                  <a:cubicBezTo>
                    <a:pt x="13398" y="16883"/>
                    <a:pt x="12998" y="16771"/>
                    <a:pt x="12645" y="16660"/>
                  </a:cubicBezTo>
                  <a:cubicBezTo>
                    <a:pt x="8207" y="15110"/>
                    <a:pt x="3982" y="12404"/>
                    <a:pt x="1702" y="8301"/>
                  </a:cubicBezTo>
                  <a:cubicBezTo>
                    <a:pt x="2341" y="7632"/>
                    <a:pt x="2432" y="6629"/>
                    <a:pt x="1915" y="5869"/>
                  </a:cubicBezTo>
                  <a:cubicBezTo>
                    <a:pt x="2249" y="5413"/>
                    <a:pt x="1885" y="4775"/>
                    <a:pt x="1763" y="4228"/>
                  </a:cubicBezTo>
                  <a:cubicBezTo>
                    <a:pt x="1520" y="3103"/>
                    <a:pt x="2371" y="1979"/>
                    <a:pt x="3404" y="1523"/>
                  </a:cubicBezTo>
                  <a:cubicBezTo>
                    <a:pt x="3902" y="1324"/>
                    <a:pt x="4433" y="1244"/>
                    <a:pt x="4970" y="1244"/>
                  </a:cubicBezTo>
                  <a:cubicBezTo>
                    <a:pt x="5551" y="1244"/>
                    <a:pt x="6138" y="1337"/>
                    <a:pt x="6695" y="1472"/>
                  </a:cubicBezTo>
                  <a:lnTo>
                    <a:pt x="6695" y="1472"/>
                  </a:lnTo>
                  <a:cubicBezTo>
                    <a:pt x="6610" y="1404"/>
                    <a:pt x="6598" y="1200"/>
                    <a:pt x="6718" y="1128"/>
                  </a:cubicBezTo>
                  <a:cubicBezTo>
                    <a:pt x="6794" y="1097"/>
                    <a:pt x="6877" y="1082"/>
                    <a:pt x="6961" y="1082"/>
                  </a:cubicBezTo>
                  <a:cubicBezTo>
                    <a:pt x="7044" y="1082"/>
                    <a:pt x="7128" y="1097"/>
                    <a:pt x="7204" y="1128"/>
                  </a:cubicBezTo>
                  <a:cubicBezTo>
                    <a:pt x="9180" y="1796"/>
                    <a:pt x="11003" y="2830"/>
                    <a:pt x="12614" y="4167"/>
                  </a:cubicBezTo>
                  <a:cubicBezTo>
                    <a:pt x="12557" y="3852"/>
                    <a:pt x="12905" y="3618"/>
                    <a:pt x="13226" y="3618"/>
                  </a:cubicBezTo>
                  <a:cubicBezTo>
                    <a:pt x="13245" y="3618"/>
                    <a:pt x="13264" y="3618"/>
                    <a:pt x="13283" y="3620"/>
                  </a:cubicBezTo>
                  <a:cubicBezTo>
                    <a:pt x="13448" y="3670"/>
                    <a:pt x="13612" y="3737"/>
                    <a:pt x="13763" y="3827"/>
                  </a:cubicBezTo>
                  <a:lnTo>
                    <a:pt x="13763" y="3827"/>
                  </a:lnTo>
                  <a:cubicBezTo>
                    <a:pt x="12143" y="2465"/>
                    <a:pt x="10408" y="1247"/>
                    <a:pt x="8298" y="672"/>
                  </a:cubicBezTo>
                  <a:cubicBezTo>
                    <a:pt x="6718" y="307"/>
                    <a:pt x="5076" y="64"/>
                    <a:pt x="3465" y="33"/>
                  </a:cubicBezTo>
                  <a:cubicBezTo>
                    <a:pt x="3337" y="10"/>
                    <a:pt x="3214" y="0"/>
                    <a:pt x="309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04" name="Google Shape;19304;p40"/>
            <p:cNvGrpSpPr/>
            <p:nvPr/>
          </p:nvGrpSpPr>
          <p:grpSpPr>
            <a:xfrm flipH="1">
              <a:off x="5693310" y="2702404"/>
              <a:ext cx="1699100" cy="2145071"/>
              <a:chOff x="146217" y="2712579"/>
              <a:chExt cx="1552966" cy="1960401"/>
            </a:xfrm>
          </p:grpSpPr>
          <p:grpSp>
            <p:nvGrpSpPr>
              <p:cNvPr id="19305" name="Google Shape;19305;p40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9306" name="Google Shape;19306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7" name="Google Shape;19307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8" name="Google Shape;19308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9" name="Google Shape;19309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0" name="Google Shape;19310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1" name="Google Shape;19311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2" name="Google Shape;19312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3" name="Google Shape;19313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4" name="Google Shape;19314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5" name="Google Shape;19315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6" name="Google Shape;19316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7" name="Google Shape;19317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8" name="Google Shape;19318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9" name="Google Shape;19319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20" name="Google Shape;19320;p40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9321" name="Google Shape;19321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2" name="Google Shape;19322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3" name="Google Shape;19323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4" name="Google Shape;19324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5" name="Google Shape;19325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6" name="Google Shape;19326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7" name="Google Shape;19327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8" name="Google Shape;19328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9" name="Google Shape;19329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0" name="Google Shape;19330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1" name="Google Shape;19331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2" name="Google Shape;19332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3" name="Google Shape;19333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4" name="Google Shape;19334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35" name="Google Shape;19335;p40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9336" name="Google Shape;19336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7" name="Google Shape;19337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8" name="Google Shape;19338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9" name="Google Shape;19339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0" name="Google Shape;19340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1" name="Google Shape;19341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2" name="Google Shape;19342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3" name="Google Shape;19343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4" name="Google Shape;19344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5" name="Google Shape;19345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6" name="Google Shape;19346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7" name="Google Shape;19347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8" name="Google Shape;19348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9" name="Google Shape;19349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">
    <p:spTree>
      <p:nvGrpSpPr>
        <p:cNvPr id="1" name="Shape 19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1" name="Google Shape;19351;p41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9352" name="Google Shape;19352;p41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3" name="Google Shape;19353;p41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9354" name="Google Shape;19354;p41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5" name="Google Shape;19355;p41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6" name="Google Shape;19356;p41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7" name="Google Shape;19357;p41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8" name="Google Shape;19358;p41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9" name="Google Shape;19359;p41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0" name="Google Shape;19360;p41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1" name="Google Shape;19361;p41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2" name="Google Shape;19362;p41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3" name="Google Shape;19363;p41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4" name="Google Shape;19364;p41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5" name="Google Shape;19365;p41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6" name="Google Shape;19366;p41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7" name="Google Shape;19367;p41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8" name="Google Shape;19368;p41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9" name="Google Shape;19369;p41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0" name="Google Shape;19370;p41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1" name="Google Shape;19371;p41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2" name="Google Shape;19372;p41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3" name="Google Shape;19373;p41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4" name="Google Shape;19374;p41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5" name="Google Shape;19375;p41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6" name="Google Shape;19376;p41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7" name="Google Shape;19377;p41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8" name="Google Shape;19378;p41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79" name="Google Shape;19379;p41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9380" name="Google Shape;19380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1" name="Google Shape;19381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2" name="Google Shape;19382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3" name="Google Shape;19383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4" name="Google Shape;19384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5" name="Google Shape;19385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6" name="Google Shape;19386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7" name="Google Shape;19387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8" name="Google Shape;19388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9" name="Google Shape;19389;p41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0" name="Google Shape;19390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1" name="Google Shape;19391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2" name="Google Shape;19392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3" name="Google Shape;19393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4" name="Google Shape;19394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5" name="Google Shape;19395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6" name="Google Shape;19396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7" name="Google Shape;19397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8" name="Google Shape;19398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9" name="Google Shape;19399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0" name="Google Shape;19400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1" name="Google Shape;19401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2" name="Google Shape;19402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3" name="Google Shape;19403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4" name="Google Shape;19404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5" name="Google Shape;19405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06" name="Google Shape;19406;p41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7" name="Google Shape;19407;p41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8" name="Google Shape;19408;p41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9" name="Google Shape;19409;p41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0" name="Google Shape;19410;p41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1" name="Google Shape;19411;p41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2" name="Google Shape;19412;p41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3" name="Google Shape;19413;p41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4" name="Google Shape;19414;p41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5" name="Google Shape;19415;p41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6" name="Google Shape;19416;p41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7" name="Google Shape;19417;p41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8" name="Google Shape;19418;p41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9" name="Google Shape;19419;p41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0" name="Google Shape;19420;p41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1" name="Google Shape;19421;p41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2" name="Google Shape;19422;p41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3" name="Google Shape;19423;p41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4" name="Google Shape;19424;p41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5" name="Google Shape;19425;p41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6" name="Google Shape;19426;p41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7" name="Google Shape;19427;p41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8" name="Google Shape;19428;p41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9" name="Google Shape;19429;p41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0" name="Google Shape;19430;p41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1" name="Google Shape;19431;p41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2" name="Google Shape;19432;p41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3" name="Google Shape;19433;p41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4" name="Google Shape;19434;p41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5" name="Google Shape;19435;p41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6" name="Google Shape;19436;p41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7" name="Google Shape;19437;p41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8" name="Google Shape;19438;p41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9" name="Google Shape;19439;p41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0" name="Google Shape;19440;p41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1" name="Google Shape;19441;p41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2" name="Google Shape;19442;p41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3" name="Google Shape;19443;p41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4" name="Google Shape;19444;p41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5" name="Google Shape;19445;p41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6" name="Google Shape;19446;p41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7" name="Google Shape;19447;p41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8" name="Google Shape;19448;p41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9" name="Google Shape;19449;p41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0" name="Google Shape;19450;p41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1" name="Google Shape;19451;p41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2" name="Google Shape;19452;p41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3" name="Google Shape;19453;p41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4" name="Google Shape;19454;p41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5" name="Google Shape;19455;p41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6" name="Google Shape;19456;p41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7" name="Google Shape;19457;p41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8" name="Google Shape;19458;p41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9" name="Google Shape;19459;p41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0" name="Google Shape;19460;p41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1" name="Google Shape;19461;p41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2" name="Google Shape;19462;p41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3" name="Google Shape;19463;p41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4" name="Google Shape;19464;p41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5" name="Google Shape;19465;p41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6" name="Google Shape;19466;p41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7" name="Google Shape;19467;p41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8" name="Google Shape;19468;p41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9" name="Google Shape;19469;p41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0" name="Google Shape;19470;p41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1" name="Google Shape;19471;p41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2" name="Google Shape;19472;p41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3" name="Google Shape;19473;p41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4" name="Google Shape;19474;p41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5" name="Google Shape;19475;p41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6" name="Google Shape;19476;p41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7" name="Google Shape;19477;p41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8" name="Google Shape;19478;p41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9" name="Google Shape;19479;p41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0" name="Google Shape;19480;p41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1" name="Google Shape;19481;p41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2" name="Google Shape;19482;p41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3" name="Google Shape;19483;p41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4" name="Google Shape;19484;p41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5" name="Google Shape;19485;p41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6" name="Google Shape;19486;p41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7" name="Google Shape;19487;p41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8" name="Google Shape;19488;p41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9" name="Google Shape;19489;p41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0" name="Google Shape;19490;p41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1" name="Google Shape;19491;p41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2" name="Google Shape;19492;p41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3" name="Google Shape;19493;p41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4" name="Google Shape;19494;p41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5" name="Google Shape;19495;p41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6" name="Google Shape;19496;p41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7" name="Google Shape;19497;p41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8" name="Google Shape;19498;p41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9" name="Google Shape;19499;p41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0" name="Google Shape;19500;p41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1" name="Google Shape;19501;p41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2" name="Google Shape;19502;p41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3" name="Google Shape;19503;p41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4" name="Google Shape;19504;p41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5" name="Google Shape;19505;p41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06" name="Google Shape;19506;p41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9507" name="Google Shape;19507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8" name="Google Shape;19508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9" name="Google Shape;19509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0" name="Google Shape;19510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1" name="Google Shape;19511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2" name="Google Shape;19512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3" name="Google Shape;19513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4" name="Google Shape;19514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5" name="Google Shape;19515;p4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6" name="Google Shape;19516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7" name="Google Shape;19517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8" name="Google Shape;19518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9" name="Google Shape;19519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0" name="Google Shape;19520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1" name="Google Shape;19521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2" name="Google Shape;19522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3" name="Google Shape;19523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4" name="Google Shape;19524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5" name="Google Shape;19525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6" name="Google Shape;19526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7" name="Google Shape;19527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8" name="Google Shape;19528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9" name="Google Shape;19529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0" name="Google Shape;19530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1" name="Google Shape;19531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2" name="Google Shape;19532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33" name="Google Shape;19533;p41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4" name="Google Shape;19534;p41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5" name="Google Shape;19535;p41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6" name="Google Shape;19536;p41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7" name="Google Shape;19537;p41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38" name="Google Shape;19538;p41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539" name="Google Shape;19539;p41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0" name="Google Shape;19540;p41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1" name="Google Shape;19541;p41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2" name="Google Shape;19542;p41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3" name="Google Shape;19543;p41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4" name="Google Shape;19544;p41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5" name="Google Shape;19545;p41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6" name="Google Shape;19546;p41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7" name="Google Shape;19547;p41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8" name="Google Shape;19548;p41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9" name="Google Shape;19549;p41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0" name="Google Shape;19550;p41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1" name="Google Shape;19551;p41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2" name="Google Shape;19552;p41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3" name="Google Shape;19553;p41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4" name="Google Shape;19554;p41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5" name="Google Shape;19555;p41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6" name="Google Shape;19556;p41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7" name="Google Shape;19557;p41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8" name="Google Shape;19558;p41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9" name="Google Shape;19559;p41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0" name="Google Shape;19560;p41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1" name="Google Shape;19561;p41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2" name="Google Shape;19562;p41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3" name="Google Shape;19563;p41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4" name="Google Shape;19564;p41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65" name="Google Shape;19565;p41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66" name="Google Shape;19566;p41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9567" name="Google Shape;19567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8" name="Google Shape;19568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9" name="Google Shape;19569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0" name="Google Shape;19570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1" name="Google Shape;19571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2" name="Google Shape;19572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3" name="Google Shape;19573;p4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4" name="Google Shape;19574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5" name="Google Shape;19575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6" name="Google Shape;19576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7" name="Google Shape;19577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8" name="Google Shape;19578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9" name="Google Shape;19579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0" name="Google Shape;19580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1" name="Google Shape;19581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2" name="Google Shape;19582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3" name="Google Shape;19583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4" name="Google Shape;19584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5" name="Google Shape;19585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6" name="Google Shape;19586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7" name="Google Shape;19587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8" name="Google Shape;19588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9" name="Google Shape;19589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0" name="Google Shape;19590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1" name="Google Shape;19591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2" name="Google Shape;19592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93" name="Google Shape;19593;p41"/>
          <p:cNvGrpSpPr/>
          <p:nvPr/>
        </p:nvGrpSpPr>
        <p:grpSpPr>
          <a:xfrm rot="2871252" flipH="1">
            <a:off x="-245518" y="3148519"/>
            <a:ext cx="1240758" cy="665148"/>
            <a:chOff x="5206900" y="826150"/>
            <a:chExt cx="599275" cy="321250"/>
          </a:xfrm>
        </p:grpSpPr>
        <p:sp>
          <p:nvSpPr>
            <p:cNvPr id="19594" name="Google Shape;19594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5" name="Google Shape;19595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6" name="Google Shape;19596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7" name="Google Shape;19597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8" name="Google Shape;19598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9" name="Google Shape;19599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0" name="Google Shape;19600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1" name="Google Shape;19601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2" name="Google Shape;19602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3" name="Google Shape;19603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4" name="Google Shape;19604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5" name="Google Shape;19605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6" name="Google Shape;19606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7" name="Google Shape;19607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8" name="Google Shape;19608;p41"/>
          <p:cNvGrpSpPr/>
          <p:nvPr/>
        </p:nvGrpSpPr>
        <p:grpSpPr>
          <a:xfrm rot="6433525" flipH="1">
            <a:off x="1366373" y="4081001"/>
            <a:ext cx="1240716" cy="665175"/>
            <a:chOff x="5206900" y="826150"/>
            <a:chExt cx="599275" cy="321250"/>
          </a:xfrm>
        </p:grpSpPr>
        <p:sp>
          <p:nvSpPr>
            <p:cNvPr id="19609" name="Google Shape;19609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0" name="Google Shape;19610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1" name="Google Shape;19611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2" name="Google Shape;19612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3" name="Google Shape;19613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4" name="Google Shape;19614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5" name="Google Shape;19615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6" name="Google Shape;19616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7" name="Google Shape;19617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8" name="Google Shape;19618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9" name="Google Shape;19619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0" name="Google Shape;19620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1" name="Google Shape;19621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2" name="Google Shape;19622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3" name="Google Shape;19623;p41"/>
          <p:cNvGrpSpPr/>
          <p:nvPr/>
        </p:nvGrpSpPr>
        <p:grpSpPr>
          <a:xfrm rot="-9943409">
            <a:off x="1263956" y="3737276"/>
            <a:ext cx="1240826" cy="665092"/>
            <a:chOff x="5206900" y="826150"/>
            <a:chExt cx="599275" cy="321250"/>
          </a:xfrm>
        </p:grpSpPr>
        <p:sp>
          <p:nvSpPr>
            <p:cNvPr id="19624" name="Google Shape;19624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5" name="Google Shape;19625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6" name="Google Shape;19626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7" name="Google Shape;19627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8" name="Google Shape;19628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9" name="Google Shape;19629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0" name="Google Shape;19630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1" name="Google Shape;19631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2" name="Google Shape;19632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3" name="Google Shape;19633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4" name="Google Shape;19634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5" name="Google Shape;19635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6" name="Google Shape;19636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7" name="Google Shape;19637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8" name="Google Shape;19638;p41"/>
          <p:cNvGrpSpPr/>
          <p:nvPr/>
        </p:nvGrpSpPr>
        <p:grpSpPr>
          <a:xfrm rot="5400000" flipH="1">
            <a:off x="57271" y="1922377"/>
            <a:ext cx="1699100" cy="2145071"/>
            <a:chOff x="146217" y="2712579"/>
            <a:chExt cx="1552966" cy="1960401"/>
          </a:xfrm>
        </p:grpSpPr>
        <p:grpSp>
          <p:nvGrpSpPr>
            <p:cNvPr id="19639" name="Google Shape;19639;p41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19640" name="Google Shape;19640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1" name="Google Shape;19641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2" name="Google Shape;19642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3" name="Google Shape;19643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4" name="Google Shape;19644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5" name="Google Shape;19645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6" name="Google Shape;19646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7" name="Google Shape;19647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8" name="Google Shape;19648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9" name="Google Shape;19649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0" name="Google Shape;19650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1" name="Google Shape;19651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2" name="Google Shape;19652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3" name="Google Shape;19653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54" name="Google Shape;19654;p41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19655" name="Google Shape;19655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6" name="Google Shape;19656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7" name="Google Shape;19657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8" name="Google Shape;19658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9" name="Google Shape;19659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0" name="Google Shape;19660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1" name="Google Shape;19661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2" name="Google Shape;19662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3" name="Google Shape;19663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4" name="Google Shape;19664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5" name="Google Shape;19665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6" name="Google Shape;19666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7" name="Google Shape;19667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8" name="Google Shape;19668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9" name="Google Shape;19669;p41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19670" name="Google Shape;19670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1" name="Google Shape;19671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2" name="Google Shape;19672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3" name="Google Shape;19673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4" name="Google Shape;19674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5" name="Google Shape;19675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6" name="Google Shape;19676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7" name="Google Shape;19677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8" name="Google Shape;19678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9" name="Google Shape;19679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0" name="Google Shape;19680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1" name="Google Shape;19681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2" name="Google Shape;19682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3" name="Google Shape;19683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84" name="Google Shape;19684;p41"/>
          <p:cNvGrpSpPr/>
          <p:nvPr/>
        </p:nvGrpSpPr>
        <p:grpSpPr>
          <a:xfrm rot="5846386">
            <a:off x="454872" y="4197233"/>
            <a:ext cx="1240817" cy="665090"/>
            <a:chOff x="5206900" y="826150"/>
            <a:chExt cx="599275" cy="321250"/>
          </a:xfrm>
        </p:grpSpPr>
        <p:sp>
          <p:nvSpPr>
            <p:cNvPr id="19685" name="Google Shape;19685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6" name="Google Shape;19686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7" name="Google Shape;19687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8" name="Google Shape;19688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9" name="Google Shape;19689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0" name="Google Shape;19690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1" name="Google Shape;19691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2" name="Google Shape;19692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3" name="Google Shape;19693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4" name="Google Shape;19694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5" name="Google Shape;19695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6" name="Google Shape;19696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7" name="Google Shape;19697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8" name="Google Shape;19698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9" name="Google Shape;19699;p41"/>
          <p:cNvGrpSpPr/>
          <p:nvPr/>
        </p:nvGrpSpPr>
        <p:grpSpPr>
          <a:xfrm rot="6300046" flipH="1">
            <a:off x="-304291" y="4197212"/>
            <a:ext cx="1240773" cy="665134"/>
            <a:chOff x="5206900" y="826150"/>
            <a:chExt cx="599275" cy="321250"/>
          </a:xfrm>
        </p:grpSpPr>
        <p:sp>
          <p:nvSpPr>
            <p:cNvPr id="19700" name="Google Shape;19700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1" name="Google Shape;19701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2" name="Google Shape;19702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3" name="Google Shape;19703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4" name="Google Shape;19704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5" name="Google Shape;19705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6" name="Google Shape;19706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7" name="Google Shape;19707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8" name="Google Shape;19708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9" name="Google Shape;19709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0" name="Google Shape;19710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1" name="Google Shape;19711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2" name="Google Shape;19712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3" name="Google Shape;19713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4" name="Google Shape;19714;p41"/>
          <p:cNvGrpSpPr/>
          <p:nvPr/>
        </p:nvGrpSpPr>
        <p:grpSpPr>
          <a:xfrm rot="-8939904">
            <a:off x="828401" y="3356468"/>
            <a:ext cx="494025" cy="594555"/>
            <a:chOff x="4815275" y="840950"/>
            <a:chExt cx="432450" cy="520450"/>
          </a:xfrm>
        </p:grpSpPr>
        <p:sp>
          <p:nvSpPr>
            <p:cNvPr id="19715" name="Google Shape;19715;p41"/>
            <p:cNvSpPr/>
            <p:nvPr/>
          </p:nvSpPr>
          <p:spPr>
            <a:xfrm>
              <a:off x="4884475" y="840950"/>
              <a:ext cx="306850" cy="277250"/>
            </a:xfrm>
            <a:custGeom>
              <a:avLst/>
              <a:gdLst/>
              <a:ahLst/>
              <a:cxnLst/>
              <a:rect l="l" t="t" r="r" b="b"/>
              <a:pathLst>
                <a:path w="12274" h="11090" extrusionOk="0">
                  <a:moveTo>
                    <a:pt x="624" y="7825"/>
                  </a:moveTo>
                  <a:cubicBezTo>
                    <a:pt x="960" y="8417"/>
                    <a:pt x="1520" y="8817"/>
                    <a:pt x="2016" y="9297"/>
                  </a:cubicBezTo>
                  <a:cubicBezTo>
                    <a:pt x="2465" y="9729"/>
                    <a:pt x="2865" y="10241"/>
                    <a:pt x="3425" y="10529"/>
                  </a:cubicBezTo>
                  <a:cubicBezTo>
                    <a:pt x="3825" y="10689"/>
                    <a:pt x="4241" y="10801"/>
                    <a:pt x="4657" y="10833"/>
                  </a:cubicBezTo>
                  <a:cubicBezTo>
                    <a:pt x="5521" y="10961"/>
                    <a:pt x="6417" y="11089"/>
                    <a:pt x="7265" y="10881"/>
                  </a:cubicBezTo>
                  <a:cubicBezTo>
                    <a:pt x="8193" y="10641"/>
                    <a:pt x="8961" y="10017"/>
                    <a:pt x="9681" y="9393"/>
                  </a:cubicBezTo>
                  <a:cubicBezTo>
                    <a:pt x="10753" y="8481"/>
                    <a:pt x="11873" y="7425"/>
                    <a:pt x="12081" y="6033"/>
                  </a:cubicBezTo>
                  <a:cubicBezTo>
                    <a:pt x="12273" y="4849"/>
                    <a:pt x="11761" y="3665"/>
                    <a:pt x="10993" y="2752"/>
                  </a:cubicBezTo>
                  <a:cubicBezTo>
                    <a:pt x="10225" y="1840"/>
                    <a:pt x="9233" y="1184"/>
                    <a:pt x="8241" y="528"/>
                  </a:cubicBezTo>
                  <a:cubicBezTo>
                    <a:pt x="7841" y="272"/>
                    <a:pt x="7393" y="0"/>
                    <a:pt x="6913" y="32"/>
                  </a:cubicBezTo>
                  <a:cubicBezTo>
                    <a:pt x="6257" y="64"/>
                    <a:pt x="5793" y="656"/>
                    <a:pt x="5345" y="1136"/>
                  </a:cubicBezTo>
                  <a:cubicBezTo>
                    <a:pt x="4209" y="2352"/>
                    <a:pt x="2561" y="2544"/>
                    <a:pt x="1424" y="3553"/>
                  </a:cubicBezTo>
                  <a:cubicBezTo>
                    <a:pt x="448" y="4449"/>
                    <a:pt x="0" y="6673"/>
                    <a:pt x="624" y="7825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6" name="Google Shape;19716;p41"/>
            <p:cNvSpPr/>
            <p:nvPr/>
          </p:nvSpPr>
          <p:spPr>
            <a:xfrm>
              <a:off x="4815275" y="1152575"/>
              <a:ext cx="144425" cy="123625"/>
            </a:xfrm>
            <a:custGeom>
              <a:avLst/>
              <a:gdLst/>
              <a:ahLst/>
              <a:cxnLst/>
              <a:rect l="l" t="t" r="r" b="b"/>
              <a:pathLst>
                <a:path w="5777" h="4945" extrusionOk="0">
                  <a:moveTo>
                    <a:pt x="512" y="2352"/>
                  </a:moveTo>
                  <a:cubicBezTo>
                    <a:pt x="976" y="3104"/>
                    <a:pt x="1536" y="3792"/>
                    <a:pt x="2160" y="4400"/>
                  </a:cubicBezTo>
                  <a:cubicBezTo>
                    <a:pt x="2320" y="4576"/>
                    <a:pt x="2512" y="4704"/>
                    <a:pt x="2736" y="4800"/>
                  </a:cubicBezTo>
                  <a:cubicBezTo>
                    <a:pt x="3152" y="4944"/>
                    <a:pt x="3616" y="4752"/>
                    <a:pt x="4032" y="4560"/>
                  </a:cubicBezTo>
                  <a:lnTo>
                    <a:pt x="5008" y="4096"/>
                  </a:lnTo>
                  <a:cubicBezTo>
                    <a:pt x="5185" y="4016"/>
                    <a:pt x="5345" y="3920"/>
                    <a:pt x="5473" y="3792"/>
                  </a:cubicBezTo>
                  <a:cubicBezTo>
                    <a:pt x="5729" y="3536"/>
                    <a:pt x="5761" y="3136"/>
                    <a:pt x="5761" y="2784"/>
                  </a:cubicBezTo>
                  <a:cubicBezTo>
                    <a:pt x="5777" y="2288"/>
                    <a:pt x="5777" y="1728"/>
                    <a:pt x="5457" y="1360"/>
                  </a:cubicBezTo>
                  <a:cubicBezTo>
                    <a:pt x="5249" y="1136"/>
                    <a:pt x="4992" y="976"/>
                    <a:pt x="4704" y="880"/>
                  </a:cubicBezTo>
                  <a:cubicBezTo>
                    <a:pt x="3680" y="416"/>
                    <a:pt x="2528" y="0"/>
                    <a:pt x="1408" y="432"/>
                  </a:cubicBezTo>
                  <a:cubicBezTo>
                    <a:pt x="592" y="752"/>
                    <a:pt x="0" y="1520"/>
                    <a:pt x="512" y="2352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7" name="Google Shape;19717;p41"/>
            <p:cNvSpPr/>
            <p:nvPr/>
          </p:nvSpPr>
          <p:spPr>
            <a:xfrm>
              <a:off x="5105275" y="1188975"/>
              <a:ext cx="142450" cy="172425"/>
            </a:xfrm>
            <a:custGeom>
              <a:avLst/>
              <a:gdLst/>
              <a:ahLst/>
              <a:cxnLst/>
              <a:rect l="l" t="t" r="r" b="b"/>
              <a:pathLst>
                <a:path w="5698" h="6897" extrusionOk="0">
                  <a:moveTo>
                    <a:pt x="337" y="3040"/>
                  </a:moveTo>
                  <a:cubicBezTo>
                    <a:pt x="513" y="3264"/>
                    <a:pt x="721" y="3472"/>
                    <a:pt x="961" y="3649"/>
                  </a:cubicBezTo>
                  <a:cubicBezTo>
                    <a:pt x="1505" y="4161"/>
                    <a:pt x="1713" y="4913"/>
                    <a:pt x="2049" y="5585"/>
                  </a:cubicBezTo>
                  <a:cubicBezTo>
                    <a:pt x="2385" y="6257"/>
                    <a:pt x="2993" y="6897"/>
                    <a:pt x="3745" y="6833"/>
                  </a:cubicBezTo>
                  <a:cubicBezTo>
                    <a:pt x="4193" y="6753"/>
                    <a:pt x="4593" y="6481"/>
                    <a:pt x="4833" y="6065"/>
                  </a:cubicBezTo>
                  <a:cubicBezTo>
                    <a:pt x="5041" y="5665"/>
                    <a:pt x="5201" y="5233"/>
                    <a:pt x="5297" y="4785"/>
                  </a:cubicBezTo>
                  <a:cubicBezTo>
                    <a:pt x="5521" y="3937"/>
                    <a:pt x="5697" y="2928"/>
                    <a:pt x="5121" y="2272"/>
                  </a:cubicBezTo>
                  <a:cubicBezTo>
                    <a:pt x="4897" y="2032"/>
                    <a:pt x="4593" y="1872"/>
                    <a:pt x="4417" y="1584"/>
                  </a:cubicBezTo>
                  <a:cubicBezTo>
                    <a:pt x="4241" y="1280"/>
                    <a:pt x="4289" y="864"/>
                    <a:pt x="4097" y="544"/>
                  </a:cubicBezTo>
                  <a:cubicBezTo>
                    <a:pt x="3873" y="128"/>
                    <a:pt x="3329" y="0"/>
                    <a:pt x="2865" y="0"/>
                  </a:cubicBezTo>
                  <a:cubicBezTo>
                    <a:pt x="2129" y="0"/>
                    <a:pt x="993" y="256"/>
                    <a:pt x="561" y="912"/>
                  </a:cubicBezTo>
                  <a:cubicBezTo>
                    <a:pt x="225" y="1408"/>
                    <a:pt x="1" y="2544"/>
                    <a:pt x="337" y="3040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8" name="Google Shape;19718;p41"/>
            <p:cNvSpPr/>
            <p:nvPr/>
          </p:nvSpPr>
          <p:spPr>
            <a:xfrm>
              <a:off x="5024075" y="1286975"/>
              <a:ext cx="71225" cy="58025"/>
            </a:xfrm>
            <a:custGeom>
              <a:avLst/>
              <a:gdLst/>
              <a:ahLst/>
              <a:cxnLst/>
              <a:rect l="l" t="t" r="r" b="b"/>
              <a:pathLst>
                <a:path w="2849" h="2321" extrusionOk="0">
                  <a:moveTo>
                    <a:pt x="561" y="1521"/>
                  </a:moveTo>
                  <a:cubicBezTo>
                    <a:pt x="833" y="1969"/>
                    <a:pt x="1345" y="2177"/>
                    <a:pt x="1841" y="2273"/>
                  </a:cubicBezTo>
                  <a:cubicBezTo>
                    <a:pt x="2033" y="2321"/>
                    <a:pt x="2225" y="2321"/>
                    <a:pt x="2401" y="2241"/>
                  </a:cubicBezTo>
                  <a:cubicBezTo>
                    <a:pt x="2545" y="2129"/>
                    <a:pt x="2641" y="2001"/>
                    <a:pt x="2689" y="1841"/>
                  </a:cubicBezTo>
                  <a:cubicBezTo>
                    <a:pt x="2769" y="1585"/>
                    <a:pt x="2817" y="1329"/>
                    <a:pt x="2833" y="1073"/>
                  </a:cubicBezTo>
                  <a:cubicBezTo>
                    <a:pt x="2849" y="865"/>
                    <a:pt x="2801" y="641"/>
                    <a:pt x="2689" y="449"/>
                  </a:cubicBezTo>
                  <a:cubicBezTo>
                    <a:pt x="2497" y="177"/>
                    <a:pt x="2177" y="17"/>
                    <a:pt x="1841" y="17"/>
                  </a:cubicBezTo>
                  <a:cubicBezTo>
                    <a:pt x="1041" y="1"/>
                    <a:pt x="1" y="609"/>
                    <a:pt x="561" y="152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9" name="Google Shape;19719;p41"/>
            <p:cNvSpPr/>
            <p:nvPr/>
          </p:nvSpPr>
          <p:spPr>
            <a:xfrm>
              <a:off x="5176500" y="1064150"/>
              <a:ext cx="69625" cy="71250"/>
            </a:xfrm>
            <a:custGeom>
              <a:avLst/>
              <a:gdLst/>
              <a:ahLst/>
              <a:cxnLst/>
              <a:rect l="l" t="t" r="r" b="b"/>
              <a:pathLst>
                <a:path w="2785" h="2850" extrusionOk="0">
                  <a:moveTo>
                    <a:pt x="80" y="1409"/>
                  </a:moveTo>
                  <a:cubicBezTo>
                    <a:pt x="32" y="1457"/>
                    <a:pt x="0" y="1521"/>
                    <a:pt x="0" y="1601"/>
                  </a:cubicBezTo>
                  <a:cubicBezTo>
                    <a:pt x="16" y="1681"/>
                    <a:pt x="64" y="1745"/>
                    <a:pt x="128" y="1809"/>
                  </a:cubicBezTo>
                  <a:lnTo>
                    <a:pt x="1040" y="2705"/>
                  </a:lnTo>
                  <a:cubicBezTo>
                    <a:pt x="1088" y="2769"/>
                    <a:pt x="1168" y="2817"/>
                    <a:pt x="1248" y="2849"/>
                  </a:cubicBezTo>
                  <a:cubicBezTo>
                    <a:pt x="1360" y="2849"/>
                    <a:pt x="1472" y="2817"/>
                    <a:pt x="1552" y="2753"/>
                  </a:cubicBezTo>
                  <a:cubicBezTo>
                    <a:pt x="2048" y="2385"/>
                    <a:pt x="2320" y="1809"/>
                    <a:pt x="2560" y="1249"/>
                  </a:cubicBezTo>
                  <a:cubicBezTo>
                    <a:pt x="2672" y="993"/>
                    <a:pt x="2784" y="689"/>
                    <a:pt x="2640" y="449"/>
                  </a:cubicBezTo>
                  <a:cubicBezTo>
                    <a:pt x="2400" y="49"/>
                    <a:pt x="1520" y="1"/>
                    <a:pt x="1136" y="161"/>
                  </a:cubicBezTo>
                  <a:cubicBezTo>
                    <a:pt x="704" y="369"/>
                    <a:pt x="336" y="1025"/>
                    <a:pt x="80" y="14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20" name="Google Shape;19720;p41"/>
          <p:cNvGrpSpPr/>
          <p:nvPr/>
        </p:nvGrpSpPr>
        <p:grpSpPr>
          <a:xfrm>
            <a:off x="7825729" y="-3"/>
            <a:ext cx="1866180" cy="2274870"/>
            <a:chOff x="7825729" y="-3"/>
            <a:chExt cx="1866180" cy="2274870"/>
          </a:xfrm>
        </p:grpSpPr>
        <p:grpSp>
          <p:nvGrpSpPr>
            <p:cNvPr id="19721" name="Google Shape;19721;p41"/>
            <p:cNvGrpSpPr/>
            <p:nvPr/>
          </p:nvGrpSpPr>
          <p:grpSpPr>
            <a:xfrm rot="-276790" flipH="1">
              <a:off x="7909234" y="64853"/>
              <a:ext cx="1699169" cy="2145157"/>
              <a:chOff x="146217" y="2712579"/>
              <a:chExt cx="1552966" cy="1960401"/>
            </a:xfrm>
          </p:grpSpPr>
          <p:grpSp>
            <p:nvGrpSpPr>
              <p:cNvPr id="19722" name="Google Shape;19722;p41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9723" name="Google Shape;19723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4" name="Google Shape;19724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5" name="Google Shape;19725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6" name="Google Shape;19726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7" name="Google Shape;19727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8" name="Google Shape;19728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9" name="Google Shape;19729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0" name="Google Shape;19730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1" name="Google Shape;19731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2" name="Google Shape;19732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3" name="Google Shape;19733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4" name="Google Shape;19734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5" name="Google Shape;19735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6" name="Google Shape;19736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37" name="Google Shape;19737;p41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9738" name="Google Shape;19738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9" name="Google Shape;19739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0" name="Google Shape;19740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1" name="Google Shape;19741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2" name="Google Shape;19742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3" name="Google Shape;19743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4" name="Google Shape;19744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5" name="Google Shape;19745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6" name="Google Shape;19746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7" name="Google Shape;19747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8" name="Google Shape;19748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9" name="Google Shape;19749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0" name="Google Shape;19750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1" name="Google Shape;19751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52" name="Google Shape;19752;p41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9753" name="Google Shape;19753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4" name="Google Shape;19754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5" name="Google Shape;19755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6" name="Google Shape;19756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7" name="Google Shape;19757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8" name="Google Shape;19758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9" name="Google Shape;19759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0" name="Google Shape;19760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1" name="Google Shape;19761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2" name="Google Shape;19762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3" name="Google Shape;19763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4" name="Google Shape;19764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5" name="Google Shape;19765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6" name="Google Shape;19766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67" name="Google Shape;19767;p41"/>
            <p:cNvGrpSpPr/>
            <p:nvPr/>
          </p:nvGrpSpPr>
          <p:grpSpPr>
            <a:xfrm>
              <a:off x="8189095" y="1182633"/>
              <a:ext cx="723331" cy="725642"/>
              <a:chOff x="6065295" y="2472383"/>
              <a:chExt cx="723331" cy="725642"/>
            </a:xfrm>
          </p:grpSpPr>
          <p:sp>
            <p:nvSpPr>
              <p:cNvPr id="19768" name="Google Shape;19768;p41"/>
              <p:cNvSpPr/>
              <p:nvPr/>
            </p:nvSpPr>
            <p:spPr>
              <a:xfrm>
                <a:off x="6065295" y="2472383"/>
                <a:ext cx="723331" cy="723551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6574" extrusionOk="0">
                    <a:moveTo>
                      <a:pt x="3296" y="0"/>
                    </a:moveTo>
                    <a:cubicBezTo>
                      <a:pt x="2433" y="0"/>
                      <a:pt x="1563" y="335"/>
                      <a:pt x="901" y="1013"/>
                    </a:cubicBezTo>
                    <a:cubicBezTo>
                      <a:pt x="668" y="1246"/>
                      <a:pt x="501" y="1513"/>
                      <a:pt x="367" y="1813"/>
                    </a:cubicBezTo>
                    <a:cubicBezTo>
                      <a:pt x="134" y="2280"/>
                      <a:pt x="0" y="2780"/>
                      <a:pt x="0" y="3281"/>
                    </a:cubicBezTo>
                    <a:lnTo>
                      <a:pt x="0" y="3581"/>
                    </a:lnTo>
                    <a:cubicBezTo>
                      <a:pt x="151" y="5360"/>
                      <a:pt x="1674" y="6574"/>
                      <a:pt x="3300" y="6574"/>
                    </a:cubicBezTo>
                    <a:cubicBezTo>
                      <a:pt x="3839" y="6574"/>
                      <a:pt x="4389" y="6440"/>
                      <a:pt x="4904" y="6150"/>
                    </a:cubicBezTo>
                    <a:cubicBezTo>
                      <a:pt x="5471" y="5816"/>
                      <a:pt x="5938" y="5316"/>
                      <a:pt x="6238" y="4715"/>
                    </a:cubicBezTo>
                    <a:cubicBezTo>
                      <a:pt x="6372" y="4448"/>
                      <a:pt x="6472" y="4148"/>
                      <a:pt x="6505" y="3881"/>
                    </a:cubicBezTo>
                    <a:cubicBezTo>
                      <a:pt x="6538" y="3681"/>
                      <a:pt x="6572" y="3481"/>
                      <a:pt x="6572" y="3314"/>
                    </a:cubicBezTo>
                    <a:cubicBezTo>
                      <a:pt x="6572" y="3047"/>
                      <a:pt x="6538" y="2814"/>
                      <a:pt x="6505" y="2580"/>
                    </a:cubicBezTo>
                    <a:cubicBezTo>
                      <a:pt x="6372" y="2080"/>
                      <a:pt x="6171" y="1646"/>
                      <a:pt x="5871" y="1246"/>
                    </a:cubicBezTo>
                    <a:cubicBezTo>
                      <a:pt x="5220" y="419"/>
                      <a:pt x="4262" y="0"/>
                      <a:pt x="32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69" name="Google Shape;19769;p41"/>
              <p:cNvGrpSpPr/>
              <p:nvPr/>
            </p:nvGrpSpPr>
            <p:grpSpPr>
              <a:xfrm>
                <a:off x="6065295" y="2587398"/>
                <a:ext cx="716067" cy="610627"/>
                <a:chOff x="6065295" y="2587398"/>
                <a:chExt cx="716067" cy="610627"/>
              </a:xfrm>
            </p:grpSpPr>
            <p:sp>
              <p:nvSpPr>
                <p:cNvPr id="19770" name="Google Shape;19770;p41"/>
                <p:cNvSpPr/>
                <p:nvPr/>
              </p:nvSpPr>
              <p:spPr>
                <a:xfrm>
                  <a:off x="6101946" y="2587398"/>
                  <a:ext cx="675674" cy="2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913" extrusionOk="0">
                      <a:moveTo>
                        <a:pt x="568" y="1"/>
                      </a:moveTo>
                      <a:cubicBezTo>
                        <a:pt x="335" y="234"/>
                        <a:pt x="168" y="501"/>
                        <a:pt x="1" y="768"/>
                      </a:cubicBezTo>
                      <a:cubicBezTo>
                        <a:pt x="134" y="801"/>
                        <a:pt x="268" y="868"/>
                        <a:pt x="401" y="935"/>
                      </a:cubicBezTo>
                      <a:cubicBezTo>
                        <a:pt x="501" y="1002"/>
                        <a:pt x="601" y="1102"/>
                        <a:pt x="701" y="1235"/>
                      </a:cubicBezTo>
                      <a:cubicBezTo>
                        <a:pt x="868" y="1435"/>
                        <a:pt x="1035" y="1602"/>
                        <a:pt x="1235" y="1769"/>
                      </a:cubicBezTo>
                      <a:cubicBezTo>
                        <a:pt x="1382" y="1876"/>
                        <a:pt x="1465" y="1913"/>
                        <a:pt x="1535" y="1913"/>
                      </a:cubicBezTo>
                      <a:cubicBezTo>
                        <a:pt x="1640" y="1913"/>
                        <a:pt x="1716" y="1829"/>
                        <a:pt x="1936" y="1769"/>
                      </a:cubicBezTo>
                      <a:cubicBezTo>
                        <a:pt x="2025" y="1745"/>
                        <a:pt x="2094" y="1736"/>
                        <a:pt x="2154" y="1736"/>
                      </a:cubicBezTo>
                      <a:cubicBezTo>
                        <a:pt x="2299" y="1736"/>
                        <a:pt x="2390" y="1785"/>
                        <a:pt x="2574" y="1785"/>
                      </a:cubicBezTo>
                      <a:cubicBezTo>
                        <a:pt x="2629" y="1785"/>
                        <a:pt x="2693" y="1781"/>
                        <a:pt x="2770" y="1769"/>
                      </a:cubicBezTo>
                      <a:cubicBezTo>
                        <a:pt x="3203" y="1702"/>
                        <a:pt x="3203" y="1735"/>
                        <a:pt x="3337" y="1635"/>
                      </a:cubicBezTo>
                      <a:cubicBezTo>
                        <a:pt x="3437" y="1569"/>
                        <a:pt x="3537" y="1469"/>
                        <a:pt x="3604" y="1369"/>
                      </a:cubicBezTo>
                      <a:cubicBezTo>
                        <a:pt x="3604" y="1369"/>
                        <a:pt x="3904" y="1202"/>
                        <a:pt x="4037" y="1135"/>
                      </a:cubicBezTo>
                      <a:cubicBezTo>
                        <a:pt x="4088" y="1110"/>
                        <a:pt x="4139" y="1099"/>
                        <a:pt x="4188" y="1099"/>
                      </a:cubicBezTo>
                      <a:cubicBezTo>
                        <a:pt x="4268" y="1099"/>
                        <a:pt x="4342" y="1127"/>
                        <a:pt x="4404" y="1168"/>
                      </a:cubicBezTo>
                      <a:cubicBezTo>
                        <a:pt x="4471" y="1235"/>
                        <a:pt x="4904" y="1535"/>
                        <a:pt x="4904" y="1535"/>
                      </a:cubicBezTo>
                      <a:lnTo>
                        <a:pt x="5338" y="1769"/>
                      </a:lnTo>
                      <a:lnTo>
                        <a:pt x="5872" y="1669"/>
                      </a:lnTo>
                      <a:cubicBezTo>
                        <a:pt x="5972" y="1635"/>
                        <a:pt x="6039" y="1602"/>
                        <a:pt x="6139" y="1535"/>
                      </a:cubicBezTo>
                      <a:cubicBezTo>
                        <a:pt x="6039" y="1068"/>
                        <a:pt x="5838" y="601"/>
                        <a:pt x="5538" y="234"/>
                      </a:cubicBezTo>
                      <a:lnTo>
                        <a:pt x="5038" y="201"/>
                      </a:lnTo>
                      <a:cubicBezTo>
                        <a:pt x="4989" y="191"/>
                        <a:pt x="4943" y="187"/>
                        <a:pt x="4899" y="187"/>
                      </a:cubicBezTo>
                      <a:cubicBezTo>
                        <a:pt x="4793" y="187"/>
                        <a:pt x="4699" y="211"/>
                        <a:pt x="4604" y="234"/>
                      </a:cubicBezTo>
                      <a:lnTo>
                        <a:pt x="3904" y="368"/>
                      </a:lnTo>
                      <a:cubicBezTo>
                        <a:pt x="3570" y="435"/>
                        <a:pt x="3537" y="501"/>
                        <a:pt x="3337" y="535"/>
                      </a:cubicBezTo>
                      <a:cubicBezTo>
                        <a:pt x="3137" y="535"/>
                        <a:pt x="2936" y="535"/>
                        <a:pt x="2770" y="501"/>
                      </a:cubicBezTo>
                      <a:cubicBezTo>
                        <a:pt x="2770" y="501"/>
                        <a:pt x="2236" y="401"/>
                        <a:pt x="1969" y="368"/>
                      </a:cubicBezTo>
                      <a:cubicBezTo>
                        <a:pt x="1919" y="351"/>
                        <a:pt x="1861" y="343"/>
                        <a:pt x="1798" y="343"/>
                      </a:cubicBezTo>
                      <a:cubicBezTo>
                        <a:pt x="1736" y="343"/>
                        <a:pt x="1669" y="351"/>
                        <a:pt x="1602" y="368"/>
                      </a:cubicBezTo>
                      <a:cubicBezTo>
                        <a:pt x="1602" y="368"/>
                        <a:pt x="1302" y="334"/>
                        <a:pt x="1068" y="268"/>
                      </a:cubicBezTo>
                      <a:cubicBezTo>
                        <a:pt x="802" y="234"/>
                        <a:pt x="735" y="234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1" name="Google Shape;19771;p41"/>
                <p:cNvSpPr/>
                <p:nvPr/>
              </p:nvSpPr>
              <p:spPr>
                <a:xfrm>
                  <a:off x="6065295" y="2862775"/>
                  <a:ext cx="716067" cy="3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3046" extrusionOk="0">
                      <a:moveTo>
                        <a:pt x="201" y="1"/>
                      </a:moveTo>
                      <a:cubicBezTo>
                        <a:pt x="134" y="1"/>
                        <a:pt x="67" y="34"/>
                        <a:pt x="0" y="34"/>
                      </a:cubicBezTo>
                      <a:cubicBezTo>
                        <a:pt x="150" y="1828"/>
                        <a:pt x="1640" y="3046"/>
                        <a:pt x="3261" y="3046"/>
                      </a:cubicBezTo>
                      <a:cubicBezTo>
                        <a:pt x="3809" y="3046"/>
                        <a:pt x="4373" y="2906"/>
                        <a:pt x="4904" y="2603"/>
                      </a:cubicBezTo>
                      <a:cubicBezTo>
                        <a:pt x="4737" y="2536"/>
                        <a:pt x="4537" y="2469"/>
                        <a:pt x="4370" y="2436"/>
                      </a:cubicBezTo>
                      <a:cubicBezTo>
                        <a:pt x="4259" y="2410"/>
                        <a:pt x="4185" y="2400"/>
                        <a:pt x="4133" y="2400"/>
                      </a:cubicBezTo>
                      <a:cubicBezTo>
                        <a:pt x="3981" y="2400"/>
                        <a:pt x="4010" y="2486"/>
                        <a:pt x="3836" y="2536"/>
                      </a:cubicBezTo>
                      <a:cubicBezTo>
                        <a:pt x="3774" y="2551"/>
                        <a:pt x="3705" y="2558"/>
                        <a:pt x="3636" y="2558"/>
                      </a:cubicBezTo>
                      <a:cubicBezTo>
                        <a:pt x="3407" y="2558"/>
                        <a:pt x="3177" y="2487"/>
                        <a:pt x="3203" y="2436"/>
                      </a:cubicBezTo>
                      <a:cubicBezTo>
                        <a:pt x="3303" y="2369"/>
                        <a:pt x="3369" y="2302"/>
                        <a:pt x="3470" y="2236"/>
                      </a:cubicBezTo>
                      <a:cubicBezTo>
                        <a:pt x="3603" y="2252"/>
                        <a:pt x="3736" y="2261"/>
                        <a:pt x="3870" y="2261"/>
                      </a:cubicBezTo>
                      <a:cubicBezTo>
                        <a:pt x="4003" y="2261"/>
                        <a:pt x="4137" y="2252"/>
                        <a:pt x="4270" y="2236"/>
                      </a:cubicBezTo>
                      <a:cubicBezTo>
                        <a:pt x="4537" y="2169"/>
                        <a:pt x="4804" y="2036"/>
                        <a:pt x="5037" y="1902"/>
                      </a:cubicBezTo>
                      <a:cubicBezTo>
                        <a:pt x="5338" y="1702"/>
                        <a:pt x="5271" y="1769"/>
                        <a:pt x="6005" y="1302"/>
                      </a:cubicBezTo>
                      <a:cubicBezTo>
                        <a:pt x="6071" y="1235"/>
                        <a:pt x="6171" y="1202"/>
                        <a:pt x="6238" y="1168"/>
                      </a:cubicBezTo>
                      <a:cubicBezTo>
                        <a:pt x="6372" y="901"/>
                        <a:pt x="6472" y="601"/>
                        <a:pt x="6505" y="334"/>
                      </a:cubicBezTo>
                      <a:lnTo>
                        <a:pt x="6505" y="334"/>
                      </a:lnTo>
                      <a:lnTo>
                        <a:pt x="5905" y="401"/>
                      </a:lnTo>
                      <a:cubicBezTo>
                        <a:pt x="5004" y="501"/>
                        <a:pt x="5371" y="501"/>
                        <a:pt x="5204" y="601"/>
                      </a:cubicBezTo>
                      <a:cubicBezTo>
                        <a:pt x="5037" y="701"/>
                        <a:pt x="5004" y="735"/>
                        <a:pt x="4937" y="901"/>
                      </a:cubicBezTo>
                      <a:cubicBezTo>
                        <a:pt x="4871" y="1068"/>
                        <a:pt x="4770" y="1168"/>
                        <a:pt x="4637" y="1268"/>
                      </a:cubicBezTo>
                      <a:cubicBezTo>
                        <a:pt x="4337" y="1402"/>
                        <a:pt x="4037" y="1502"/>
                        <a:pt x="3736" y="1569"/>
                      </a:cubicBezTo>
                      <a:cubicBezTo>
                        <a:pt x="3596" y="1594"/>
                        <a:pt x="3461" y="1605"/>
                        <a:pt x="3329" y="1605"/>
                      </a:cubicBezTo>
                      <a:cubicBezTo>
                        <a:pt x="3115" y="1605"/>
                        <a:pt x="2909" y="1576"/>
                        <a:pt x="2702" y="1535"/>
                      </a:cubicBezTo>
                      <a:cubicBezTo>
                        <a:pt x="2069" y="1468"/>
                        <a:pt x="2302" y="1368"/>
                        <a:pt x="1968" y="1135"/>
                      </a:cubicBezTo>
                      <a:cubicBezTo>
                        <a:pt x="1768" y="935"/>
                        <a:pt x="1568" y="735"/>
                        <a:pt x="1435" y="468"/>
                      </a:cubicBezTo>
                      <a:cubicBezTo>
                        <a:pt x="1235" y="301"/>
                        <a:pt x="1034" y="168"/>
                        <a:pt x="801" y="67"/>
                      </a:cubicBezTo>
                      <a:cubicBezTo>
                        <a:pt x="601" y="34"/>
                        <a:pt x="401" y="1"/>
                        <a:pt x="20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72" name="Google Shape;19772;p41"/>
          <p:cNvGrpSpPr/>
          <p:nvPr/>
        </p:nvGrpSpPr>
        <p:grpSpPr>
          <a:xfrm rot="1592248">
            <a:off x="-228183" y="2401745"/>
            <a:ext cx="1926500" cy="2239678"/>
            <a:chOff x="-1470741" y="4281315"/>
            <a:chExt cx="2074541" cy="2411785"/>
          </a:xfrm>
        </p:grpSpPr>
        <p:sp>
          <p:nvSpPr>
            <p:cNvPr id="19773" name="Google Shape;19773;p41"/>
            <p:cNvSpPr/>
            <p:nvPr/>
          </p:nvSpPr>
          <p:spPr>
            <a:xfrm flipH="1">
              <a:off x="-1470741" y="4504609"/>
              <a:ext cx="582076" cy="321512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4" name="Google Shape;19774;p41"/>
            <p:cNvSpPr/>
            <p:nvPr/>
          </p:nvSpPr>
          <p:spPr>
            <a:xfrm flipH="1">
              <a:off x="202303" y="4281315"/>
              <a:ext cx="401496" cy="221734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5" name="Google Shape;19775;p41"/>
            <p:cNvSpPr/>
            <p:nvPr/>
          </p:nvSpPr>
          <p:spPr>
            <a:xfrm flipH="1">
              <a:off x="-393420" y="6434369"/>
              <a:ext cx="468487" cy="258731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4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252" name="Google Shape;1252;p4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4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54" name="Google Shape;1254;p4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4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280" name="Google Shape;1280;p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6" name="Google Shape;1306;p4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6" name="Google Shape;1406;p4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407" name="Google Shape;1407;p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3" name="Google Shape;1433;p4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4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439" name="Google Shape;1439;p4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5" name="Google Shape;1465;p4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6" name="Google Shape;1466;p4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467" name="Google Shape;1467;p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3" name="Google Shape;149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494" name="Google Shape;1494;p4"/>
          <p:cNvGrpSpPr/>
          <p:nvPr/>
        </p:nvGrpSpPr>
        <p:grpSpPr>
          <a:xfrm>
            <a:off x="7742920" y="1797641"/>
            <a:ext cx="2037475" cy="3447946"/>
            <a:chOff x="7694395" y="1765291"/>
            <a:chExt cx="2037475" cy="3447946"/>
          </a:xfrm>
        </p:grpSpPr>
        <p:grpSp>
          <p:nvGrpSpPr>
            <p:cNvPr id="1495" name="Google Shape;1495;p4"/>
            <p:cNvGrpSpPr/>
            <p:nvPr/>
          </p:nvGrpSpPr>
          <p:grpSpPr>
            <a:xfrm rot="10800000" flipH="1">
              <a:off x="7694395" y="3068166"/>
              <a:ext cx="1699100" cy="2145071"/>
              <a:chOff x="146217" y="2712579"/>
              <a:chExt cx="1552966" cy="1960401"/>
            </a:xfrm>
          </p:grpSpPr>
          <p:grpSp>
            <p:nvGrpSpPr>
              <p:cNvPr id="1496" name="Google Shape;1496;p4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497" name="Google Shape;1497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1509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1510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1" name="Google Shape;1511;p4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512" name="Google Shape;1512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6" name="Google Shape;1526;p4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527" name="Google Shape;1527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41" name="Google Shape;1541;p4"/>
            <p:cNvGrpSpPr/>
            <p:nvPr/>
          </p:nvGrpSpPr>
          <p:grpSpPr>
            <a:xfrm rot="10800000" flipH="1">
              <a:off x="8032770" y="1765291"/>
              <a:ext cx="1699100" cy="2145071"/>
              <a:chOff x="146217" y="2712579"/>
              <a:chExt cx="1552966" cy="1960401"/>
            </a:xfrm>
          </p:grpSpPr>
          <p:grpSp>
            <p:nvGrpSpPr>
              <p:cNvPr id="1542" name="Google Shape;1542;p4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543" name="Google Shape;1543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7" name="Google Shape;1557;p4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558" name="Google Shape;1558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2" name="Google Shape;1572;p4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573" name="Google Shape;1573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87" name="Google Shape;158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9" name="Google Shape;1589;p5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590" name="Google Shape;1590;p5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1" name="Google Shape;1591;p5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592" name="Google Shape;1592;p5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7" name="Google Shape;1617;p5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618" name="Google Shape;1618;p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4" name="Google Shape;1644;p5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4" name="Google Shape;1744;p5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745" name="Google Shape;1745;p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1" name="Google Shape;1771;p5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6" name="Google Shape;1776;p5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777" name="Google Shape;1777;p5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5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5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3" name="Google Shape;1803;p5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4" name="Google Shape;1804;p5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805" name="Google Shape;1805;p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1" name="Google Shape;1831;p5"/>
          <p:cNvGrpSpPr/>
          <p:nvPr/>
        </p:nvGrpSpPr>
        <p:grpSpPr>
          <a:xfrm>
            <a:off x="-638622" y="-25066"/>
            <a:ext cx="9717645" cy="5234084"/>
            <a:chOff x="-638622" y="-25066"/>
            <a:chExt cx="9717645" cy="5234084"/>
          </a:xfrm>
        </p:grpSpPr>
        <p:grpSp>
          <p:nvGrpSpPr>
            <p:cNvPr id="1832" name="Google Shape;1832;p5"/>
            <p:cNvGrpSpPr/>
            <p:nvPr/>
          </p:nvGrpSpPr>
          <p:grpSpPr>
            <a:xfrm>
              <a:off x="-638622" y="-25066"/>
              <a:ext cx="2416744" cy="2763025"/>
              <a:chOff x="-638622" y="-25066"/>
              <a:chExt cx="2416744" cy="2763025"/>
            </a:xfrm>
          </p:grpSpPr>
          <p:grpSp>
            <p:nvGrpSpPr>
              <p:cNvPr id="1833" name="Google Shape;1833;p5"/>
              <p:cNvGrpSpPr/>
              <p:nvPr/>
            </p:nvGrpSpPr>
            <p:grpSpPr>
              <a:xfrm rot="395" flipH="1">
                <a:off x="-638622" y="1082911"/>
                <a:ext cx="1351857" cy="1654970"/>
                <a:chOff x="146217" y="2712579"/>
                <a:chExt cx="1552966" cy="1960401"/>
              </a:xfrm>
            </p:grpSpPr>
            <p:grpSp>
              <p:nvGrpSpPr>
                <p:cNvPr id="1834" name="Google Shape;1834;p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35" name="Google Shape;1835;p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6" name="Google Shape;1836;p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7" name="Google Shape;1837;p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8" name="Google Shape;1838;p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9" name="Google Shape;1839;p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0" name="Google Shape;1840;p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1" name="Google Shape;1841;p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2" name="Google Shape;1842;p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3" name="Google Shape;1843;p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4" name="Google Shape;1844;p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5" name="Google Shape;1845;p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6" name="Google Shape;1846;p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7" name="Google Shape;1847;p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8" name="Google Shape;1848;p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49" name="Google Shape;1849;p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50" name="Google Shape;1850;p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1" name="Google Shape;1851;p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2" name="Google Shape;1852;p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3" name="Google Shape;1853;p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4" name="Google Shape;1854;p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5" name="Google Shape;1855;p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6" name="Google Shape;1856;p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7" name="Google Shape;1857;p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8" name="Google Shape;1858;p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9" name="Google Shape;1859;p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0" name="Google Shape;1860;p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1" name="Google Shape;1861;p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2" name="Google Shape;1862;p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3" name="Google Shape;1863;p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64" name="Google Shape;1864;p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65" name="Google Shape;1865;p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6" name="Google Shape;1866;p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7" name="Google Shape;1867;p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8" name="Google Shape;1868;p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9" name="Google Shape;1869;p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0" name="Google Shape;1870;p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1" name="Google Shape;1871;p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2" name="Google Shape;1872;p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3" name="Google Shape;1873;p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" name="Google Shape;1874;p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" name="Google Shape;1875;p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" name="Google Shape;1876;p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" name="Google Shape;1877;p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" name="Google Shape;1878;p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79" name="Google Shape;1879;p5"/>
              <p:cNvGrpSpPr/>
              <p:nvPr/>
            </p:nvGrpSpPr>
            <p:grpSpPr>
              <a:xfrm rot="-4586846" flipH="1">
                <a:off x="139310" y="-1605"/>
                <a:ext cx="1351919" cy="1654924"/>
                <a:chOff x="146217" y="2712579"/>
                <a:chExt cx="1552966" cy="1960401"/>
              </a:xfrm>
            </p:grpSpPr>
            <p:grpSp>
              <p:nvGrpSpPr>
                <p:cNvPr id="1880" name="Google Shape;1880;p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81" name="Google Shape;1881;p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" name="Google Shape;1882;p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" name="Google Shape;1883;p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" name="Google Shape;1884;p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" name="Google Shape;1885;p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" name="Google Shape;1886;p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" name="Google Shape;1887;p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" name="Google Shape;1888;p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" name="Google Shape;1889;p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" name="Google Shape;1890;p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" name="Google Shape;1891;p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2" name="Google Shape;1892;p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3" name="Google Shape;1893;p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4" name="Google Shape;1894;p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95" name="Google Shape;1895;p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96" name="Google Shape;1896;p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7" name="Google Shape;1897;p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8" name="Google Shape;1898;p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9" name="Google Shape;1899;p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0" name="Google Shape;1900;p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1" name="Google Shape;1901;p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2" name="Google Shape;1902;p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3" name="Google Shape;1903;p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4" name="Google Shape;1904;p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5" name="Google Shape;1905;p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6" name="Google Shape;1906;p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7" name="Google Shape;1907;p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8" name="Google Shape;1908;p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9" name="Google Shape;1909;p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0" name="Google Shape;1910;p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911" name="Google Shape;1911;p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2" name="Google Shape;1912;p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3" name="Google Shape;1913;p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4" name="Google Shape;1914;p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5" name="Google Shape;1915;p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6" name="Google Shape;1916;p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" name="Google Shape;1917;p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" name="Google Shape;1918;p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" name="Google Shape;1919;p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" name="Google Shape;1920;p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" name="Google Shape;1921;p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2" name="Google Shape;1922;p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3" name="Google Shape;1923;p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4" name="Google Shape;1924;p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25" name="Google Shape;1925;p5"/>
              <p:cNvGrpSpPr/>
              <p:nvPr/>
            </p:nvGrpSpPr>
            <p:grpSpPr>
              <a:xfrm rot="-4003042">
                <a:off x="554452" y="263880"/>
                <a:ext cx="697844" cy="714460"/>
                <a:chOff x="1146109" y="401894"/>
                <a:chExt cx="268792" cy="275226"/>
              </a:xfrm>
            </p:grpSpPr>
            <p:sp>
              <p:nvSpPr>
                <p:cNvPr id="1926" name="Google Shape;1926;p5"/>
                <p:cNvSpPr/>
                <p:nvPr/>
              </p:nvSpPr>
              <p:spPr>
                <a:xfrm>
                  <a:off x="1332382" y="496087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5"/>
                <p:cNvSpPr/>
                <p:nvPr/>
              </p:nvSpPr>
              <p:spPr>
                <a:xfrm>
                  <a:off x="1241304" y="608348"/>
                  <a:ext cx="84416" cy="6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28" name="Google Shape;1928;p5"/>
                <p:cNvGrpSpPr/>
                <p:nvPr/>
              </p:nvGrpSpPr>
              <p:grpSpPr>
                <a:xfrm>
                  <a:off x="1146109" y="401894"/>
                  <a:ext cx="171173" cy="146520"/>
                  <a:chOff x="1146109" y="401894"/>
                  <a:chExt cx="171173" cy="146520"/>
                </a:xfrm>
              </p:grpSpPr>
              <p:sp>
                <p:nvSpPr>
                  <p:cNvPr id="1929" name="Google Shape;1929;p5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30" name="Google Shape;1930;p5"/>
                  <p:cNvGrpSpPr/>
                  <p:nvPr/>
                </p:nvGrpSpPr>
                <p:grpSpPr>
                  <a:xfrm>
                    <a:off x="1167199" y="418649"/>
                    <a:ext cx="111953" cy="108115"/>
                    <a:chOff x="1167199" y="418649"/>
                    <a:chExt cx="111953" cy="108115"/>
                  </a:xfrm>
                </p:grpSpPr>
                <p:sp>
                  <p:nvSpPr>
                    <p:cNvPr id="1931" name="Google Shape;1931;p5"/>
                    <p:cNvSpPr/>
                    <p:nvPr/>
                  </p:nvSpPr>
                  <p:spPr>
                    <a:xfrm rot="10526915">
                      <a:off x="1169905" y="421851"/>
                      <a:ext cx="83539" cy="71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2" name="Google Shape;1932;p5"/>
                    <p:cNvSpPr/>
                    <p:nvPr/>
                  </p:nvSpPr>
                  <p:spPr>
                    <a:xfrm rot="6620808">
                      <a:off x="1179769" y="452836"/>
                      <a:ext cx="63818" cy="6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3" name="Google Shape;1933;p5"/>
                    <p:cNvSpPr/>
                    <p:nvPr/>
                  </p:nvSpPr>
                  <p:spPr>
                    <a:xfrm rot="1447158">
                      <a:off x="1204983" y="439347"/>
                      <a:ext cx="66059" cy="53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934" name="Google Shape;1934;p5"/>
            <p:cNvGrpSpPr/>
            <p:nvPr/>
          </p:nvGrpSpPr>
          <p:grpSpPr>
            <a:xfrm>
              <a:off x="7153317" y="3507171"/>
              <a:ext cx="1925706" cy="1701846"/>
              <a:chOff x="7153317" y="3507171"/>
              <a:chExt cx="1925706" cy="1701846"/>
            </a:xfrm>
          </p:grpSpPr>
          <p:grpSp>
            <p:nvGrpSpPr>
              <p:cNvPr id="1935" name="Google Shape;1935;p5"/>
              <p:cNvGrpSpPr/>
              <p:nvPr/>
            </p:nvGrpSpPr>
            <p:grpSpPr>
              <a:xfrm rot="4586846">
                <a:off x="7440210" y="3530632"/>
                <a:ext cx="1351919" cy="1654924"/>
                <a:chOff x="146217" y="2712579"/>
                <a:chExt cx="1552966" cy="1960401"/>
              </a:xfrm>
            </p:grpSpPr>
            <p:grpSp>
              <p:nvGrpSpPr>
                <p:cNvPr id="1936" name="Google Shape;1936;p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937" name="Google Shape;1937;p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8" name="Google Shape;1938;p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9" name="Google Shape;1939;p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0" name="Google Shape;1940;p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1" name="Google Shape;1941;p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2" name="Google Shape;1942;p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3" name="Google Shape;1943;p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4" name="Google Shape;1944;p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5" name="Google Shape;1945;p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6" name="Google Shape;1946;p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7" name="Google Shape;1947;p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8" name="Google Shape;1948;p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9" name="Google Shape;1949;p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0" name="Google Shape;1950;p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51" name="Google Shape;1951;p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952" name="Google Shape;1952;p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3" name="Google Shape;1953;p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4" name="Google Shape;1954;p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5" name="Google Shape;1955;p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6" name="Google Shape;1956;p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7" name="Google Shape;1957;p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8" name="Google Shape;1958;p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9" name="Google Shape;1959;p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6" name="Google Shape;1966;p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967" name="Google Shape;1967;p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0" name="Google Shape;1970;p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1" name="Google Shape;1971;p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2" name="Google Shape;1972;p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3" name="Google Shape;1973;p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4" name="Google Shape;1974;p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5" name="Google Shape;1975;p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6" name="Google Shape;1976;p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7" name="Google Shape;1977;p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8" name="Google Shape;1978;p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9" name="Google Shape;1979;p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0" name="Google Shape;1980;p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81" name="Google Shape;1981;p5"/>
              <p:cNvGrpSpPr/>
              <p:nvPr/>
            </p:nvGrpSpPr>
            <p:grpSpPr>
              <a:xfrm rot="1105138" flipH="1">
                <a:off x="8201561" y="4082231"/>
                <a:ext cx="780693" cy="739102"/>
                <a:chOff x="394839" y="946426"/>
                <a:chExt cx="688446" cy="651769"/>
              </a:xfrm>
            </p:grpSpPr>
            <p:sp>
              <p:nvSpPr>
                <p:cNvPr id="1982" name="Google Shape;1982;p5"/>
                <p:cNvSpPr/>
                <p:nvPr/>
              </p:nvSpPr>
              <p:spPr>
                <a:xfrm rot="4195360">
                  <a:off x="669575" y="976299"/>
                  <a:ext cx="339800" cy="394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6" h="9747" extrusionOk="0">
                      <a:moveTo>
                        <a:pt x="1982" y="1"/>
                      </a:moveTo>
                      <a:cubicBezTo>
                        <a:pt x="1953" y="1"/>
                        <a:pt x="1937" y="1"/>
                        <a:pt x="1937" y="1"/>
                      </a:cubicBezTo>
                      <a:cubicBezTo>
                        <a:pt x="1937" y="1"/>
                        <a:pt x="1" y="2546"/>
                        <a:pt x="2257" y="6834"/>
                      </a:cubicBezTo>
                      <a:cubicBezTo>
                        <a:pt x="3041" y="8322"/>
                        <a:pt x="4193" y="9362"/>
                        <a:pt x="5281" y="9746"/>
                      </a:cubicBezTo>
                      <a:lnTo>
                        <a:pt x="8098" y="8274"/>
                      </a:lnTo>
                      <a:cubicBezTo>
                        <a:pt x="8386" y="7154"/>
                        <a:pt x="8178" y="5602"/>
                        <a:pt x="7394" y="4130"/>
                      </a:cubicBezTo>
                      <a:cubicBezTo>
                        <a:pt x="5294" y="139"/>
                        <a:pt x="2377" y="1"/>
                        <a:pt x="1982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5"/>
                <p:cNvSpPr/>
                <p:nvPr/>
              </p:nvSpPr>
              <p:spPr>
                <a:xfrm rot="4195360">
                  <a:off x="862651" y="1016730"/>
                  <a:ext cx="167307" cy="139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3441" extrusionOk="0">
                      <a:moveTo>
                        <a:pt x="4128" y="1360"/>
                      </a:moveTo>
                      <a:cubicBezTo>
                        <a:pt x="2432" y="0"/>
                        <a:pt x="928" y="64"/>
                        <a:pt x="928" y="64"/>
                      </a:cubicBezTo>
                      <a:cubicBezTo>
                        <a:pt x="928" y="64"/>
                        <a:pt x="0" y="1280"/>
                        <a:pt x="176" y="3441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5"/>
                <p:cNvSpPr/>
                <p:nvPr/>
              </p:nvSpPr>
              <p:spPr>
                <a:xfrm rot="4195360">
                  <a:off x="496918" y="1021137"/>
                  <a:ext cx="168644" cy="335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2" h="8274" extrusionOk="0">
                      <a:moveTo>
                        <a:pt x="4161" y="2481"/>
                      </a:moveTo>
                      <a:cubicBezTo>
                        <a:pt x="2577" y="4193"/>
                        <a:pt x="4081" y="8001"/>
                        <a:pt x="4081" y="8001"/>
                      </a:cubicBezTo>
                      <a:lnTo>
                        <a:pt x="3553" y="8273"/>
                      </a:lnTo>
                      <a:cubicBezTo>
                        <a:pt x="1" y="3201"/>
                        <a:pt x="1697" y="401"/>
                        <a:pt x="1985" y="1"/>
                      </a:cubicBezTo>
                      <a:cubicBezTo>
                        <a:pt x="2497" y="993"/>
                        <a:pt x="3233" y="1841"/>
                        <a:pt x="4161" y="2481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5"/>
                <p:cNvSpPr/>
                <p:nvPr/>
              </p:nvSpPr>
              <p:spPr>
                <a:xfrm rot="4195360">
                  <a:off x="714242" y="1314914"/>
                  <a:ext cx="240567" cy="253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7" h="6258" extrusionOk="0">
                      <a:moveTo>
                        <a:pt x="5937" y="5985"/>
                      </a:moveTo>
                      <a:lnTo>
                        <a:pt x="5425" y="6257"/>
                      </a:lnTo>
                      <a:cubicBezTo>
                        <a:pt x="5425" y="6257"/>
                        <a:pt x="3121" y="2865"/>
                        <a:pt x="817" y="3217"/>
                      </a:cubicBezTo>
                      <a:cubicBezTo>
                        <a:pt x="817" y="2097"/>
                        <a:pt x="529" y="993"/>
                        <a:pt x="1" y="17"/>
                      </a:cubicBezTo>
                      <a:cubicBezTo>
                        <a:pt x="481" y="1"/>
                        <a:pt x="3761" y="177"/>
                        <a:pt x="5937" y="5985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5"/>
                <p:cNvSpPr/>
                <p:nvPr/>
              </p:nvSpPr>
              <p:spPr>
                <a:xfrm rot="4195360">
                  <a:off x="615895" y="1279876"/>
                  <a:ext cx="179625" cy="115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2850" extrusionOk="0">
                      <a:moveTo>
                        <a:pt x="0" y="2161"/>
                      </a:moveTo>
                      <a:lnTo>
                        <a:pt x="4081" y="1"/>
                      </a:lnTo>
                      <a:lnTo>
                        <a:pt x="4433" y="689"/>
                      </a:lnTo>
                      <a:lnTo>
                        <a:pt x="352" y="2849"/>
                      </a:ln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5"/>
                <p:cNvSpPr/>
                <p:nvPr/>
              </p:nvSpPr>
              <p:spPr>
                <a:xfrm rot="4195360">
                  <a:off x="800184" y="1100885"/>
                  <a:ext cx="125814" cy="12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105" extrusionOk="0">
                      <a:moveTo>
                        <a:pt x="1968" y="241"/>
                      </a:moveTo>
                      <a:cubicBezTo>
                        <a:pt x="2704" y="465"/>
                        <a:pt x="3104" y="1233"/>
                        <a:pt x="2880" y="1969"/>
                      </a:cubicBezTo>
                      <a:cubicBezTo>
                        <a:pt x="2656" y="2705"/>
                        <a:pt x="1872" y="3105"/>
                        <a:pt x="1152" y="2881"/>
                      </a:cubicBezTo>
                      <a:cubicBezTo>
                        <a:pt x="416" y="2657"/>
                        <a:pt x="0" y="1873"/>
                        <a:pt x="240" y="1153"/>
                      </a:cubicBezTo>
                      <a:cubicBezTo>
                        <a:pt x="464" y="417"/>
                        <a:pt x="1232" y="1"/>
                        <a:pt x="1968" y="241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5"/>
                <p:cNvSpPr/>
                <p:nvPr/>
              </p:nvSpPr>
              <p:spPr>
                <a:xfrm rot="4195360">
                  <a:off x="813927" y="1121269"/>
                  <a:ext cx="95343" cy="88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3" h="2177" extrusionOk="0">
                      <a:moveTo>
                        <a:pt x="1968" y="625"/>
                      </a:moveTo>
                      <a:cubicBezTo>
                        <a:pt x="2352" y="1345"/>
                        <a:pt x="1664" y="2177"/>
                        <a:pt x="896" y="1937"/>
                      </a:cubicBezTo>
                      <a:cubicBezTo>
                        <a:pt x="112" y="1681"/>
                        <a:pt x="0" y="625"/>
                        <a:pt x="736" y="241"/>
                      </a:cubicBezTo>
                      <a:cubicBezTo>
                        <a:pt x="1184" y="1"/>
                        <a:pt x="1728" y="177"/>
                        <a:pt x="1968" y="625"/>
                      </a:cubicBezTo>
                      <a:close/>
                    </a:path>
                  </a:pathLst>
                </a:custGeom>
                <a:solidFill>
                  <a:srgbClr val="141A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5"/>
                <p:cNvSpPr/>
                <p:nvPr/>
              </p:nvSpPr>
              <p:spPr>
                <a:xfrm rot="4195360">
                  <a:off x="551059" y="1320445"/>
                  <a:ext cx="173141" cy="194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3" h="4801" extrusionOk="0">
                      <a:moveTo>
                        <a:pt x="128" y="960"/>
                      </a:moveTo>
                      <a:cubicBezTo>
                        <a:pt x="0" y="1728"/>
                        <a:pt x="128" y="2512"/>
                        <a:pt x="528" y="3200"/>
                      </a:cubicBezTo>
                      <a:cubicBezTo>
                        <a:pt x="1217" y="4528"/>
                        <a:pt x="3329" y="4800"/>
                        <a:pt x="3329" y="4800"/>
                      </a:cubicBezTo>
                      <a:cubicBezTo>
                        <a:pt x="3329" y="4800"/>
                        <a:pt x="4273" y="2928"/>
                        <a:pt x="3585" y="1600"/>
                      </a:cubicBezTo>
                      <a:cubicBezTo>
                        <a:pt x="3169" y="816"/>
                        <a:pt x="2561" y="240"/>
                        <a:pt x="1953" y="0"/>
                      </a:cubicBezTo>
                      <a:close/>
                    </a:path>
                  </a:pathLst>
                </a:custGeom>
                <a:solidFill>
                  <a:srgbClr val="F1C9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5"/>
                <p:cNvSpPr/>
                <p:nvPr/>
              </p:nvSpPr>
              <p:spPr>
                <a:xfrm rot="4195360">
                  <a:off x="611855" y="1384276"/>
                  <a:ext cx="52554" cy="5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" h="1369" extrusionOk="0">
                      <a:moveTo>
                        <a:pt x="460" y="0"/>
                      </a:moveTo>
                      <a:cubicBezTo>
                        <a:pt x="400" y="0"/>
                        <a:pt x="342" y="13"/>
                        <a:pt x="289" y="40"/>
                      </a:cubicBezTo>
                      <a:cubicBezTo>
                        <a:pt x="49" y="168"/>
                        <a:pt x="1" y="568"/>
                        <a:pt x="209" y="936"/>
                      </a:cubicBezTo>
                      <a:cubicBezTo>
                        <a:pt x="401" y="1304"/>
                        <a:pt x="1009" y="1368"/>
                        <a:pt x="1009" y="1368"/>
                      </a:cubicBezTo>
                      <a:cubicBezTo>
                        <a:pt x="1009" y="1368"/>
                        <a:pt x="1297" y="840"/>
                        <a:pt x="1089" y="472"/>
                      </a:cubicBezTo>
                      <a:cubicBezTo>
                        <a:pt x="937" y="181"/>
                        <a:pt x="685" y="0"/>
                        <a:pt x="460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91" name="Google Shape;1991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2" name="Google Shape;1992;p5"/>
          <p:cNvSpPr txBox="1">
            <a:spLocks noGrp="1"/>
          </p:cNvSpPr>
          <p:nvPr>
            <p:ph type="body" idx="1"/>
          </p:nvPr>
        </p:nvSpPr>
        <p:spPr>
          <a:xfrm>
            <a:off x="1888225" y="3255251"/>
            <a:ext cx="20934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93" name="Google Shape;1993;p5"/>
          <p:cNvSpPr txBox="1">
            <a:spLocks noGrp="1"/>
          </p:cNvSpPr>
          <p:nvPr>
            <p:ph type="body" idx="2"/>
          </p:nvPr>
        </p:nvSpPr>
        <p:spPr>
          <a:xfrm>
            <a:off x="5162525" y="3255251"/>
            <a:ext cx="20934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94" name="Google Shape;1994;p5"/>
          <p:cNvSpPr txBox="1">
            <a:spLocks noGrp="1"/>
          </p:cNvSpPr>
          <p:nvPr>
            <p:ph type="subTitle" idx="3"/>
          </p:nvPr>
        </p:nvSpPr>
        <p:spPr>
          <a:xfrm>
            <a:off x="1888075" y="2874425"/>
            <a:ext cx="20934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995" name="Google Shape;1995;p5"/>
          <p:cNvSpPr txBox="1">
            <a:spLocks noGrp="1"/>
          </p:cNvSpPr>
          <p:nvPr>
            <p:ph type="subTitle" idx="4"/>
          </p:nvPr>
        </p:nvSpPr>
        <p:spPr>
          <a:xfrm>
            <a:off x="5162525" y="2874425"/>
            <a:ext cx="20934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1" name="Google Shape;2491;p7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492" name="Google Shape;2492;p7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3" name="Google Shape;2493;p7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494" name="Google Shape;2494;p7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7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7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7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7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7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7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7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7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7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7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7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7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7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7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7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7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7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7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7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7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7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7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7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7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9" name="Google Shape;2519;p7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520" name="Google Shape;2520;p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7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7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6" name="Google Shape;2646;p7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647" name="Google Shape;2647;p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7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8" name="Google Shape;2678;p7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679" name="Google Shape;2679;p7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7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7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7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7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7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7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7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7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7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7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7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7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7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7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7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7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7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7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7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5" name="Google Shape;2705;p7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6" name="Google Shape;2706;p7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707" name="Google Shape;2707;p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3" name="Google Shape;2733;p7"/>
          <p:cNvSpPr txBox="1">
            <a:spLocks noGrp="1"/>
          </p:cNvSpPr>
          <p:nvPr>
            <p:ph type="body" idx="1"/>
          </p:nvPr>
        </p:nvSpPr>
        <p:spPr>
          <a:xfrm>
            <a:off x="713225" y="1611975"/>
            <a:ext cx="38595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2734" name="Google Shape;2734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4" name="Google Shape;3214;p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3215" name="Google Shape;3215;p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6" name="Google Shape;3216;p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3217" name="Google Shape;3217;p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2" name="Google Shape;3242;p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243" name="Google Shape;324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9" name="Google Shape;3269;p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9" name="Google Shape;3369;p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3370" name="Google Shape;337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6" name="Google Shape;3396;p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1" name="Google Shape;3401;p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3402" name="Google Shape;3402;p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8" name="Google Shape;3428;p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9" name="Google Shape;3429;p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3430" name="Google Shape;343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6" name="Google Shape;3456;p9"/>
          <p:cNvGrpSpPr/>
          <p:nvPr/>
        </p:nvGrpSpPr>
        <p:grpSpPr>
          <a:xfrm>
            <a:off x="7367733" y="196366"/>
            <a:ext cx="1699100" cy="2145071"/>
            <a:chOff x="7367733" y="196366"/>
            <a:chExt cx="1699100" cy="2145071"/>
          </a:xfrm>
        </p:grpSpPr>
        <p:grpSp>
          <p:nvGrpSpPr>
            <p:cNvPr id="3457" name="Google Shape;3457;p9"/>
            <p:cNvGrpSpPr/>
            <p:nvPr/>
          </p:nvGrpSpPr>
          <p:grpSpPr>
            <a:xfrm flipH="1">
              <a:off x="7367733" y="196366"/>
              <a:ext cx="1699100" cy="2145071"/>
              <a:chOff x="146217" y="2712579"/>
              <a:chExt cx="1552966" cy="1960401"/>
            </a:xfrm>
          </p:grpSpPr>
          <p:grpSp>
            <p:nvGrpSpPr>
              <p:cNvPr id="3458" name="Google Shape;3458;p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3459" name="Google Shape;345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3" name="Google Shape;3473;p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3474" name="Google Shape;3474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5" name="Google Shape;3475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7" name="Google Shape;3477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8" name="Google Shape;3488;p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3489" name="Google Shape;348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8" name="Google Shape;349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3" name="Google Shape;3503;p9"/>
            <p:cNvGrpSpPr/>
            <p:nvPr/>
          </p:nvGrpSpPr>
          <p:grpSpPr>
            <a:xfrm>
              <a:off x="7920143" y="332346"/>
              <a:ext cx="611894" cy="953110"/>
              <a:chOff x="7920143" y="332346"/>
              <a:chExt cx="611894" cy="953110"/>
            </a:xfrm>
          </p:grpSpPr>
          <p:grpSp>
            <p:nvGrpSpPr>
              <p:cNvPr id="3504" name="Google Shape;3504;p9"/>
              <p:cNvGrpSpPr/>
              <p:nvPr/>
            </p:nvGrpSpPr>
            <p:grpSpPr>
              <a:xfrm>
                <a:off x="7925836" y="1010231"/>
                <a:ext cx="262134" cy="275226"/>
                <a:chOff x="1063586" y="401894"/>
                <a:chExt cx="262134" cy="275226"/>
              </a:xfrm>
            </p:grpSpPr>
            <p:sp>
              <p:nvSpPr>
                <p:cNvPr id="3505" name="Google Shape;3505;p9"/>
                <p:cNvSpPr/>
                <p:nvPr/>
              </p:nvSpPr>
              <p:spPr>
                <a:xfrm>
                  <a:off x="1063586" y="548421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06" name="Google Shape;3506;p9"/>
                <p:cNvGrpSpPr/>
                <p:nvPr/>
              </p:nvGrpSpPr>
              <p:grpSpPr>
                <a:xfrm>
                  <a:off x="1241304" y="608348"/>
                  <a:ext cx="84416" cy="68771"/>
                  <a:chOff x="1241304" y="608348"/>
                  <a:chExt cx="84416" cy="68771"/>
                </a:xfrm>
              </p:grpSpPr>
              <p:sp>
                <p:nvSpPr>
                  <p:cNvPr id="3507" name="Google Shape;3507;p9"/>
                  <p:cNvSpPr/>
                  <p:nvPr/>
                </p:nvSpPr>
                <p:spPr>
                  <a:xfrm>
                    <a:off x="1241304" y="608348"/>
                    <a:ext cx="84416" cy="6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8" name="Google Shape;3508;p9"/>
                  <p:cNvSpPr/>
                  <p:nvPr/>
                </p:nvSpPr>
                <p:spPr>
                  <a:xfrm rot="1446749">
                    <a:off x="1253704" y="622868"/>
                    <a:ext cx="53594" cy="436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09" name="Google Shape;3509;p9"/>
                <p:cNvGrpSpPr/>
                <p:nvPr/>
              </p:nvGrpSpPr>
              <p:grpSpPr>
                <a:xfrm>
                  <a:off x="1146109" y="401894"/>
                  <a:ext cx="171173" cy="146520"/>
                  <a:chOff x="1146109" y="401894"/>
                  <a:chExt cx="171173" cy="146520"/>
                </a:xfrm>
              </p:grpSpPr>
              <p:sp>
                <p:nvSpPr>
                  <p:cNvPr id="3510" name="Google Shape;3510;p9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11" name="Google Shape;3511;p9"/>
                  <p:cNvGrpSpPr/>
                  <p:nvPr/>
                </p:nvGrpSpPr>
                <p:grpSpPr>
                  <a:xfrm>
                    <a:off x="1167199" y="418649"/>
                    <a:ext cx="111953" cy="108115"/>
                    <a:chOff x="1167199" y="418649"/>
                    <a:chExt cx="111953" cy="108115"/>
                  </a:xfrm>
                </p:grpSpPr>
                <p:sp>
                  <p:nvSpPr>
                    <p:cNvPr id="3512" name="Google Shape;3512;p9"/>
                    <p:cNvSpPr/>
                    <p:nvPr/>
                  </p:nvSpPr>
                  <p:spPr>
                    <a:xfrm rot="10526915">
                      <a:off x="1169905" y="421851"/>
                      <a:ext cx="83539" cy="71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3" name="Google Shape;3513;p9"/>
                    <p:cNvSpPr/>
                    <p:nvPr/>
                  </p:nvSpPr>
                  <p:spPr>
                    <a:xfrm rot="6620808">
                      <a:off x="1179769" y="452836"/>
                      <a:ext cx="63818" cy="6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4" name="Google Shape;3514;p9"/>
                    <p:cNvSpPr/>
                    <p:nvPr/>
                  </p:nvSpPr>
                  <p:spPr>
                    <a:xfrm rot="1447158">
                      <a:off x="1204983" y="439347"/>
                      <a:ext cx="66059" cy="53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515" name="Google Shape;3515;p9"/>
              <p:cNvGrpSpPr/>
              <p:nvPr/>
            </p:nvGrpSpPr>
            <p:grpSpPr>
              <a:xfrm>
                <a:off x="7920143" y="332346"/>
                <a:ext cx="611894" cy="715202"/>
                <a:chOff x="7920143" y="332346"/>
                <a:chExt cx="611894" cy="715202"/>
              </a:xfrm>
            </p:grpSpPr>
            <p:sp>
              <p:nvSpPr>
                <p:cNvPr id="3516" name="Google Shape;3516;p9"/>
                <p:cNvSpPr/>
                <p:nvPr/>
              </p:nvSpPr>
              <p:spPr>
                <a:xfrm rot="-3261661">
                  <a:off x="8416538" y="639068"/>
                  <a:ext cx="95677" cy="9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9"/>
                <p:cNvSpPr/>
                <p:nvPr/>
              </p:nvSpPr>
              <p:spPr>
                <a:xfrm>
                  <a:off x="8015237" y="332346"/>
                  <a:ext cx="421673" cy="380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18" name="Google Shape;3518;p9"/>
                <p:cNvGrpSpPr/>
                <p:nvPr/>
              </p:nvGrpSpPr>
              <p:grpSpPr>
                <a:xfrm>
                  <a:off x="7920143" y="760581"/>
                  <a:ext cx="198469" cy="169885"/>
                  <a:chOff x="7920143" y="760581"/>
                  <a:chExt cx="198469" cy="169885"/>
                </a:xfrm>
              </p:grpSpPr>
              <p:sp>
                <p:nvSpPr>
                  <p:cNvPr id="3519" name="Google Shape;3519;p9"/>
                  <p:cNvSpPr/>
                  <p:nvPr/>
                </p:nvSpPr>
                <p:spPr>
                  <a:xfrm>
                    <a:off x="7920143" y="760581"/>
                    <a:ext cx="198469" cy="169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0" name="Google Shape;3520;p9"/>
                  <p:cNvSpPr/>
                  <p:nvPr/>
                </p:nvSpPr>
                <p:spPr>
                  <a:xfrm>
                    <a:off x="7954080" y="786290"/>
                    <a:ext cx="97877" cy="11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8" h="6897" extrusionOk="0">
                        <a:moveTo>
                          <a:pt x="337" y="3040"/>
                        </a:moveTo>
                        <a:cubicBezTo>
                          <a:pt x="513" y="3264"/>
                          <a:pt x="721" y="3472"/>
                          <a:pt x="961" y="3649"/>
                        </a:cubicBezTo>
                        <a:cubicBezTo>
                          <a:pt x="1505" y="4161"/>
                          <a:pt x="1713" y="4913"/>
                          <a:pt x="2049" y="5585"/>
                        </a:cubicBezTo>
                        <a:cubicBezTo>
                          <a:pt x="2385" y="6257"/>
                          <a:pt x="2993" y="6897"/>
                          <a:pt x="3745" y="6833"/>
                        </a:cubicBezTo>
                        <a:cubicBezTo>
                          <a:pt x="4193" y="6753"/>
                          <a:pt x="4593" y="6481"/>
                          <a:pt x="4833" y="6065"/>
                        </a:cubicBezTo>
                        <a:cubicBezTo>
                          <a:pt x="5041" y="5665"/>
                          <a:pt x="5201" y="5233"/>
                          <a:pt x="5297" y="4785"/>
                        </a:cubicBezTo>
                        <a:cubicBezTo>
                          <a:pt x="5521" y="3937"/>
                          <a:pt x="5697" y="2928"/>
                          <a:pt x="5121" y="2272"/>
                        </a:cubicBezTo>
                        <a:cubicBezTo>
                          <a:pt x="4897" y="2032"/>
                          <a:pt x="4593" y="1872"/>
                          <a:pt x="4417" y="1584"/>
                        </a:cubicBezTo>
                        <a:cubicBezTo>
                          <a:pt x="4241" y="1280"/>
                          <a:pt x="4289" y="864"/>
                          <a:pt x="4097" y="544"/>
                        </a:cubicBezTo>
                        <a:cubicBezTo>
                          <a:pt x="3873" y="128"/>
                          <a:pt x="3329" y="0"/>
                          <a:pt x="2865" y="0"/>
                        </a:cubicBezTo>
                        <a:cubicBezTo>
                          <a:pt x="2129" y="0"/>
                          <a:pt x="993" y="256"/>
                          <a:pt x="561" y="912"/>
                        </a:cubicBezTo>
                        <a:cubicBezTo>
                          <a:pt x="225" y="1408"/>
                          <a:pt x="1" y="2544"/>
                          <a:pt x="337" y="304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21" name="Google Shape;3521;p9"/>
                <p:cNvSpPr/>
                <p:nvPr/>
              </p:nvSpPr>
              <p:spPr>
                <a:xfrm>
                  <a:off x="8318661" y="810602"/>
                  <a:ext cx="195755" cy="236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22" name="Google Shape;3522;p9"/>
                <p:cNvGrpSpPr/>
                <p:nvPr/>
              </p:nvGrpSpPr>
              <p:grpSpPr>
                <a:xfrm>
                  <a:off x="8207076" y="945274"/>
                  <a:ext cx="97879" cy="79738"/>
                  <a:chOff x="8207076" y="945274"/>
                  <a:chExt cx="97879" cy="79738"/>
                </a:xfrm>
              </p:grpSpPr>
              <p:sp>
                <p:nvSpPr>
                  <p:cNvPr id="3523" name="Google Shape;3523;p9"/>
                  <p:cNvSpPr/>
                  <p:nvPr/>
                </p:nvSpPr>
                <p:spPr>
                  <a:xfrm>
                    <a:off x="8207076" y="945274"/>
                    <a:ext cx="97877" cy="79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4" name="Google Shape;3524;p9"/>
                  <p:cNvSpPr/>
                  <p:nvPr/>
                </p:nvSpPr>
                <p:spPr>
                  <a:xfrm rot="2700000">
                    <a:off x="8245618" y="956203"/>
                    <a:ext cx="45547" cy="57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525" name="Google Shape;3525;p9"/>
          <p:cNvSpPr txBox="1">
            <a:spLocks noGrp="1"/>
          </p:cNvSpPr>
          <p:nvPr>
            <p:ph type="title"/>
          </p:nvPr>
        </p:nvSpPr>
        <p:spPr>
          <a:xfrm>
            <a:off x="5438050" y="2961536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26" name="Google Shape;3526;p9"/>
          <p:cNvSpPr txBox="1">
            <a:spLocks noGrp="1"/>
          </p:cNvSpPr>
          <p:nvPr>
            <p:ph type="subTitle" idx="1"/>
          </p:nvPr>
        </p:nvSpPr>
        <p:spPr>
          <a:xfrm>
            <a:off x="5438050" y="3514842"/>
            <a:ext cx="2170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27" name="Google Shape;3527;p9"/>
          <p:cNvSpPr txBox="1">
            <a:spLocks noGrp="1"/>
          </p:cNvSpPr>
          <p:nvPr>
            <p:ph type="title" idx="2" hasCustomPrompt="1"/>
          </p:nvPr>
        </p:nvSpPr>
        <p:spPr>
          <a:xfrm>
            <a:off x="543805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7" name="Google Shape;4637;p14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4638" name="Google Shape;4638;p14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9" name="Google Shape;4639;p14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4640" name="Google Shape;4640;p14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14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14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14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14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14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14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14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14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14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14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14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14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14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14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14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14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14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14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14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14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14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14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14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14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5" name="Google Shape;4665;p14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4666" name="Google Shape;4666;p1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1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1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1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1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1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1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1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1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14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1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1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1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1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1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1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1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1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1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1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1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1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1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1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1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1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92" name="Google Shape;4692;p14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4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4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4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4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4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4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4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4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4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4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4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4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4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4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4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4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4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4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4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4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4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4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4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4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4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4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4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4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4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4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4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4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4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4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4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4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4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4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4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4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4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4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4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4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4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4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4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4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4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4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4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4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4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4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4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4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4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4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4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4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4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4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4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4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4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4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4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4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4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4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4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4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4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4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4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4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4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4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4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4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4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4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4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4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4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4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4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4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4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4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4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4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4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4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4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4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4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4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4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2" name="Google Shape;4792;p14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4793" name="Google Shape;4793;p1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1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1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1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1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1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1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1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1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1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1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1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1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1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1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1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1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1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1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1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1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1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1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1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1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1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19" name="Google Shape;4819;p14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4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4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4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4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4" name="Google Shape;4824;p14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4825" name="Google Shape;4825;p14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14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14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14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14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14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14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14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14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14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14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14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14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14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14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14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14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14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14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14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14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14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14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14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14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14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1" name="Google Shape;4851;p14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2" name="Google Shape;4852;p14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4853" name="Google Shape;4853;p1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1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1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1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1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1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1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1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1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1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1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1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1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1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1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1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1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1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1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1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1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1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1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1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1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1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9" name="Google Shape;4879;p14"/>
          <p:cNvGrpSpPr/>
          <p:nvPr/>
        </p:nvGrpSpPr>
        <p:grpSpPr>
          <a:xfrm>
            <a:off x="-9" y="59729"/>
            <a:ext cx="10731204" cy="5430407"/>
            <a:chOff x="-9" y="59729"/>
            <a:chExt cx="10731204" cy="5430407"/>
          </a:xfrm>
        </p:grpSpPr>
        <p:grpSp>
          <p:nvGrpSpPr>
            <p:cNvPr id="4880" name="Google Shape;4880;p14"/>
            <p:cNvGrpSpPr/>
            <p:nvPr/>
          </p:nvGrpSpPr>
          <p:grpSpPr>
            <a:xfrm>
              <a:off x="-9" y="4203475"/>
              <a:ext cx="2339413" cy="1286660"/>
              <a:chOff x="1228016" y="4210925"/>
              <a:chExt cx="2339413" cy="1286660"/>
            </a:xfrm>
          </p:grpSpPr>
          <p:grpSp>
            <p:nvGrpSpPr>
              <p:cNvPr id="4881" name="Google Shape;4881;p14"/>
              <p:cNvGrpSpPr/>
              <p:nvPr/>
            </p:nvGrpSpPr>
            <p:grpSpPr>
              <a:xfrm rot="-181090">
                <a:off x="2296267" y="4398588"/>
                <a:ext cx="1255818" cy="1066183"/>
                <a:chOff x="-89387" y="-29608"/>
                <a:chExt cx="1495976" cy="1137828"/>
              </a:xfrm>
            </p:grpSpPr>
            <p:grpSp>
              <p:nvGrpSpPr>
                <p:cNvPr id="4882" name="Google Shape;4882;p14"/>
                <p:cNvGrpSpPr/>
                <p:nvPr/>
              </p:nvGrpSpPr>
              <p:grpSpPr>
                <a:xfrm rot="-9256444">
                  <a:off x="82992" y="206723"/>
                  <a:ext cx="1240750" cy="665166"/>
                  <a:chOff x="5206900" y="826150"/>
                  <a:chExt cx="599275" cy="321250"/>
                </a:xfrm>
              </p:grpSpPr>
              <p:sp>
                <p:nvSpPr>
                  <p:cNvPr id="4883" name="Google Shape;4883;p14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4" name="Google Shape;4884;p14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5" name="Google Shape;4885;p14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6" name="Google Shape;4886;p14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7" name="Google Shape;4887;p14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8" name="Google Shape;4888;p14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9" name="Google Shape;4889;p14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0" name="Google Shape;4890;p14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1" name="Google Shape;4891;p14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2" name="Google Shape;4892;p14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3" name="Google Shape;4893;p14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4" name="Google Shape;4894;p14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5" name="Google Shape;4895;p14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6" name="Google Shape;4896;p14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97" name="Google Shape;4897;p14"/>
                <p:cNvGrpSpPr/>
                <p:nvPr/>
              </p:nvGrpSpPr>
              <p:grpSpPr>
                <a:xfrm>
                  <a:off x="-89387" y="23754"/>
                  <a:ext cx="1379869" cy="1021283"/>
                  <a:chOff x="188" y="29"/>
                  <a:chExt cx="1379869" cy="1021283"/>
                </a:xfrm>
              </p:grpSpPr>
              <p:grpSp>
                <p:nvGrpSpPr>
                  <p:cNvPr id="4898" name="Google Shape;4898;p14"/>
                  <p:cNvGrpSpPr/>
                  <p:nvPr/>
                </p:nvGrpSpPr>
                <p:grpSpPr>
                  <a:xfrm>
                    <a:off x="188" y="29"/>
                    <a:ext cx="1240739" cy="665180"/>
                    <a:chOff x="5206900" y="826150"/>
                    <a:chExt cx="599275" cy="321250"/>
                  </a:xfrm>
                </p:grpSpPr>
                <p:sp>
                  <p:nvSpPr>
                    <p:cNvPr id="4899" name="Google Shape;4899;p14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0" name="Google Shape;4900;p14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1" name="Google Shape;4901;p14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2" name="Google Shape;4902;p14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3" name="Google Shape;4903;p14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4" name="Google Shape;4904;p14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5" name="Google Shape;4905;p14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6" name="Google Shape;4906;p14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7" name="Google Shape;4907;p14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8" name="Google Shape;4908;p14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9" name="Google Shape;4909;p14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0" name="Google Shape;4910;p14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1" name="Google Shape;4911;p14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2" name="Google Shape;4912;p14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913" name="Google Shape;4913;p14"/>
                  <p:cNvGrpSpPr/>
                  <p:nvPr/>
                </p:nvGrpSpPr>
                <p:grpSpPr>
                  <a:xfrm rot="-6299960" flipH="1">
                    <a:off x="553044" y="149914"/>
                    <a:ext cx="611876" cy="914967"/>
                    <a:chOff x="7920143" y="370462"/>
                    <a:chExt cx="611894" cy="914994"/>
                  </a:xfrm>
                </p:grpSpPr>
                <p:grpSp>
                  <p:nvGrpSpPr>
                    <p:cNvPr id="4914" name="Google Shape;4914;p14"/>
                    <p:cNvGrpSpPr/>
                    <p:nvPr/>
                  </p:nvGrpSpPr>
                  <p:grpSpPr>
                    <a:xfrm>
                      <a:off x="7925836" y="1010231"/>
                      <a:ext cx="262134" cy="275226"/>
                      <a:chOff x="1063586" y="401894"/>
                      <a:chExt cx="262134" cy="275226"/>
                    </a:xfrm>
                  </p:grpSpPr>
                  <p:sp>
                    <p:nvSpPr>
                      <p:cNvPr id="4915" name="Google Shape;4915;p14"/>
                      <p:cNvSpPr/>
                      <p:nvPr/>
                    </p:nvSpPr>
                    <p:spPr>
                      <a:xfrm>
                        <a:off x="1063586" y="548421"/>
                        <a:ext cx="82520" cy="844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85" h="2850" extrusionOk="0">
                            <a:moveTo>
                              <a:pt x="80" y="1409"/>
                            </a:moveTo>
                            <a:cubicBezTo>
                              <a:pt x="32" y="1457"/>
                              <a:pt x="0" y="1521"/>
                              <a:pt x="0" y="1601"/>
                            </a:cubicBezTo>
                            <a:cubicBezTo>
                              <a:pt x="16" y="1681"/>
                              <a:pt x="64" y="1745"/>
                              <a:pt x="128" y="1809"/>
                            </a:cubicBezTo>
                            <a:lnTo>
                              <a:pt x="1040" y="2705"/>
                            </a:lnTo>
                            <a:cubicBezTo>
                              <a:pt x="1088" y="2769"/>
                              <a:pt x="1168" y="2817"/>
                              <a:pt x="1248" y="2849"/>
                            </a:cubicBezTo>
                            <a:cubicBezTo>
                              <a:pt x="1360" y="2849"/>
                              <a:pt x="1472" y="2817"/>
                              <a:pt x="1552" y="2753"/>
                            </a:cubicBezTo>
                            <a:cubicBezTo>
                              <a:pt x="2048" y="2385"/>
                              <a:pt x="2320" y="1809"/>
                              <a:pt x="2560" y="1249"/>
                            </a:cubicBezTo>
                            <a:cubicBezTo>
                              <a:pt x="2672" y="993"/>
                              <a:pt x="2784" y="689"/>
                              <a:pt x="2640" y="449"/>
                            </a:cubicBezTo>
                            <a:cubicBezTo>
                              <a:pt x="2400" y="49"/>
                              <a:pt x="1520" y="1"/>
                              <a:pt x="1136" y="161"/>
                            </a:cubicBezTo>
                            <a:cubicBezTo>
                              <a:pt x="704" y="369"/>
                              <a:pt x="336" y="1025"/>
                              <a:pt x="80" y="1409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4916" name="Google Shape;4916;p14"/>
                      <p:cNvGrpSpPr/>
                      <p:nvPr/>
                    </p:nvGrpSpPr>
                    <p:grpSpPr>
                      <a:xfrm>
                        <a:off x="1241304" y="608348"/>
                        <a:ext cx="84416" cy="68771"/>
                        <a:chOff x="1241304" y="608348"/>
                        <a:chExt cx="84416" cy="68771"/>
                      </a:xfrm>
                    </p:grpSpPr>
                    <p:sp>
                      <p:nvSpPr>
                        <p:cNvPr id="4917" name="Google Shape;4917;p14"/>
                        <p:cNvSpPr/>
                        <p:nvPr/>
                      </p:nvSpPr>
                      <p:spPr>
                        <a:xfrm>
                          <a:off x="1241304" y="608348"/>
                          <a:ext cx="84416" cy="687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49" h="2321" extrusionOk="0">
                              <a:moveTo>
                                <a:pt x="561" y="1521"/>
                              </a:moveTo>
                              <a:cubicBezTo>
                                <a:pt x="833" y="1969"/>
                                <a:pt x="1345" y="2177"/>
                                <a:pt x="1841" y="2273"/>
                              </a:cubicBezTo>
                              <a:cubicBezTo>
                                <a:pt x="2033" y="2321"/>
                                <a:pt x="2225" y="2321"/>
                                <a:pt x="2401" y="2241"/>
                              </a:cubicBezTo>
                              <a:cubicBezTo>
                                <a:pt x="2545" y="2129"/>
                                <a:pt x="2641" y="2001"/>
                                <a:pt x="2689" y="1841"/>
                              </a:cubicBezTo>
                              <a:cubicBezTo>
                                <a:pt x="2769" y="1585"/>
                                <a:pt x="2817" y="1329"/>
                                <a:pt x="2833" y="1073"/>
                              </a:cubicBezTo>
                              <a:cubicBezTo>
                                <a:pt x="2849" y="865"/>
                                <a:pt x="2801" y="641"/>
                                <a:pt x="2689" y="449"/>
                              </a:cubicBezTo>
                              <a:cubicBezTo>
                                <a:pt x="2497" y="177"/>
                                <a:pt x="2177" y="17"/>
                                <a:pt x="1841" y="17"/>
                              </a:cubicBezTo>
                              <a:cubicBezTo>
                                <a:pt x="1041" y="1"/>
                                <a:pt x="1" y="609"/>
                                <a:pt x="561" y="15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D69C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918" name="Google Shape;4918;p14"/>
                        <p:cNvSpPr/>
                        <p:nvPr/>
                      </p:nvSpPr>
                      <p:spPr>
                        <a:xfrm rot="1446749">
                          <a:off x="1253704" y="622868"/>
                          <a:ext cx="53594" cy="436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49" h="2321" extrusionOk="0">
                              <a:moveTo>
                                <a:pt x="561" y="1521"/>
                              </a:moveTo>
                              <a:cubicBezTo>
                                <a:pt x="833" y="1969"/>
                                <a:pt x="1345" y="2177"/>
                                <a:pt x="1841" y="2273"/>
                              </a:cubicBezTo>
                              <a:cubicBezTo>
                                <a:pt x="2033" y="2321"/>
                                <a:pt x="2225" y="2321"/>
                                <a:pt x="2401" y="2241"/>
                              </a:cubicBezTo>
                              <a:cubicBezTo>
                                <a:pt x="2545" y="2129"/>
                                <a:pt x="2641" y="2001"/>
                                <a:pt x="2689" y="1841"/>
                              </a:cubicBezTo>
                              <a:cubicBezTo>
                                <a:pt x="2769" y="1585"/>
                                <a:pt x="2817" y="1329"/>
                                <a:pt x="2833" y="1073"/>
                              </a:cubicBezTo>
                              <a:cubicBezTo>
                                <a:pt x="2849" y="865"/>
                                <a:pt x="2801" y="641"/>
                                <a:pt x="2689" y="449"/>
                              </a:cubicBezTo>
                              <a:cubicBezTo>
                                <a:pt x="2497" y="177"/>
                                <a:pt x="2177" y="17"/>
                                <a:pt x="1841" y="17"/>
                              </a:cubicBezTo>
                              <a:cubicBezTo>
                                <a:pt x="1041" y="1"/>
                                <a:pt x="1" y="609"/>
                                <a:pt x="561" y="15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7A66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sp>
                    <p:nvSpPr>
                      <p:cNvPr id="4919" name="Google Shape;4919;p14"/>
                      <p:cNvSpPr/>
                      <p:nvPr/>
                    </p:nvSpPr>
                    <p:spPr>
                      <a:xfrm>
                        <a:off x="1146109" y="401894"/>
                        <a:ext cx="171173" cy="14652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77" h="4945" extrusionOk="0">
                            <a:moveTo>
                              <a:pt x="512" y="2352"/>
                            </a:moveTo>
                            <a:cubicBezTo>
                              <a:pt x="976" y="3104"/>
                              <a:pt x="1536" y="3792"/>
                              <a:pt x="2160" y="4400"/>
                            </a:cubicBezTo>
                            <a:cubicBezTo>
                              <a:pt x="2320" y="4576"/>
                              <a:pt x="2512" y="4704"/>
                              <a:pt x="2736" y="4800"/>
                            </a:cubicBezTo>
                            <a:cubicBezTo>
                              <a:pt x="3152" y="4944"/>
                              <a:pt x="3616" y="4752"/>
                              <a:pt x="4032" y="4560"/>
                            </a:cubicBezTo>
                            <a:lnTo>
                              <a:pt x="5008" y="4096"/>
                            </a:lnTo>
                            <a:cubicBezTo>
                              <a:pt x="5185" y="4016"/>
                              <a:pt x="5345" y="3920"/>
                              <a:pt x="5473" y="3792"/>
                            </a:cubicBezTo>
                            <a:cubicBezTo>
                              <a:pt x="5729" y="3536"/>
                              <a:pt x="5761" y="3136"/>
                              <a:pt x="5761" y="2784"/>
                            </a:cubicBezTo>
                            <a:cubicBezTo>
                              <a:pt x="5777" y="2288"/>
                              <a:pt x="5777" y="1728"/>
                              <a:pt x="5457" y="1360"/>
                            </a:cubicBezTo>
                            <a:cubicBezTo>
                              <a:pt x="5249" y="1136"/>
                              <a:pt x="4992" y="976"/>
                              <a:pt x="4704" y="880"/>
                            </a:cubicBezTo>
                            <a:cubicBezTo>
                              <a:pt x="3680" y="416"/>
                              <a:pt x="2528" y="0"/>
                              <a:pt x="1408" y="432"/>
                            </a:cubicBezTo>
                            <a:cubicBezTo>
                              <a:pt x="592" y="752"/>
                              <a:pt x="0" y="1520"/>
                              <a:pt x="512" y="2352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920" name="Google Shape;4920;p14"/>
                    <p:cNvGrpSpPr/>
                    <p:nvPr/>
                  </p:nvGrpSpPr>
                  <p:grpSpPr>
                    <a:xfrm>
                      <a:off x="7920143" y="370462"/>
                      <a:ext cx="611894" cy="654549"/>
                      <a:chOff x="7920143" y="370462"/>
                      <a:chExt cx="611894" cy="654549"/>
                    </a:xfrm>
                  </p:grpSpPr>
                  <p:sp>
                    <p:nvSpPr>
                      <p:cNvPr id="4921" name="Google Shape;4921;p14"/>
                      <p:cNvSpPr/>
                      <p:nvPr/>
                    </p:nvSpPr>
                    <p:spPr>
                      <a:xfrm rot="-3261661">
                        <a:off x="8416538" y="639068"/>
                        <a:ext cx="95677" cy="9791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85" h="2850" extrusionOk="0">
                            <a:moveTo>
                              <a:pt x="80" y="1409"/>
                            </a:moveTo>
                            <a:cubicBezTo>
                              <a:pt x="32" y="1457"/>
                              <a:pt x="0" y="1521"/>
                              <a:pt x="0" y="1601"/>
                            </a:cubicBezTo>
                            <a:cubicBezTo>
                              <a:pt x="16" y="1681"/>
                              <a:pt x="64" y="1745"/>
                              <a:pt x="128" y="1809"/>
                            </a:cubicBezTo>
                            <a:lnTo>
                              <a:pt x="1040" y="2705"/>
                            </a:lnTo>
                            <a:cubicBezTo>
                              <a:pt x="1088" y="2769"/>
                              <a:pt x="1168" y="2817"/>
                              <a:pt x="1248" y="2849"/>
                            </a:cubicBezTo>
                            <a:cubicBezTo>
                              <a:pt x="1360" y="2849"/>
                              <a:pt x="1472" y="2817"/>
                              <a:pt x="1552" y="2753"/>
                            </a:cubicBezTo>
                            <a:cubicBezTo>
                              <a:pt x="2048" y="2385"/>
                              <a:pt x="2320" y="1809"/>
                              <a:pt x="2560" y="1249"/>
                            </a:cubicBezTo>
                            <a:cubicBezTo>
                              <a:pt x="2672" y="993"/>
                              <a:pt x="2784" y="689"/>
                              <a:pt x="2640" y="449"/>
                            </a:cubicBezTo>
                            <a:cubicBezTo>
                              <a:pt x="2400" y="49"/>
                              <a:pt x="1520" y="1"/>
                              <a:pt x="1136" y="161"/>
                            </a:cubicBezTo>
                            <a:cubicBezTo>
                              <a:pt x="704" y="369"/>
                              <a:pt x="336" y="1025"/>
                              <a:pt x="80" y="1409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922" name="Google Shape;4922;p14"/>
                      <p:cNvSpPr/>
                      <p:nvPr/>
                    </p:nvSpPr>
                    <p:spPr>
                      <a:xfrm>
                        <a:off x="7962805" y="370462"/>
                        <a:ext cx="421673" cy="3809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274" h="11090" extrusionOk="0">
                            <a:moveTo>
                              <a:pt x="624" y="7825"/>
                            </a:moveTo>
                            <a:cubicBezTo>
                              <a:pt x="960" y="8417"/>
                              <a:pt x="1520" y="8817"/>
                              <a:pt x="2016" y="9297"/>
                            </a:cubicBezTo>
                            <a:cubicBezTo>
                              <a:pt x="2465" y="9729"/>
                              <a:pt x="2865" y="10241"/>
                              <a:pt x="3425" y="10529"/>
                            </a:cubicBezTo>
                            <a:cubicBezTo>
                              <a:pt x="3825" y="10689"/>
                              <a:pt x="4241" y="10801"/>
                              <a:pt x="4657" y="10833"/>
                            </a:cubicBezTo>
                            <a:cubicBezTo>
                              <a:pt x="5521" y="10961"/>
                              <a:pt x="6417" y="11089"/>
                              <a:pt x="7265" y="10881"/>
                            </a:cubicBezTo>
                            <a:cubicBezTo>
                              <a:pt x="8193" y="10641"/>
                              <a:pt x="8961" y="10017"/>
                              <a:pt x="9681" y="9393"/>
                            </a:cubicBezTo>
                            <a:cubicBezTo>
                              <a:pt x="10753" y="8481"/>
                              <a:pt x="11873" y="7425"/>
                              <a:pt x="12081" y="6033"/>
                            </a:cubicBezTo>
                            <a:cubicBezTo>
                              <a:pt x="12273" y="4849"/>
                              <a:pt x="11761" y="3665"/>
                              <a:pt x="10993" y="2752"/>
                            </a:cubicBezTo>
                            <a:cubicBezTo>
                              <a:pt x="10225" y="1840"/>
                              <a:pt x="9233" y="1184"/>
                              <a:pt x="8241" y="528"/>
                            </a:cubicBezTo>
                            <a:cubicBezTo>
                              <a:pt x="7841" y="272"/>
                              <a:pt x="7393" y="0"/>
                              <a:pt x="6913" y="32"/>
                            </a:cubicBezTo>
                            <a:cubicBezTo>
                              <a:pt x="6257" y="64"/>
                              <a:pt x="5793" y="656"/>
                              <a:pt x="5345" y="1136"/>
                            </a:cubicBezTo>
                            <a:cubicBezTo>
                              <a:pt x="4209" y="2352"/>
                              <a:pt x="2561" y="2544"/>
                              <a:pt x="1424" y="3553"/>
                            </a:cubicBezTo>
                            <a:cubicBezTo>
                              <a:pt x="448" y="4449"/>
                              <a:pt x="0" y="6673"/>
                              <a:pt x="624" y="7825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923" name="Google Shape;4923;p14"/>
                      <p:cNvSpPr/>
                      <p:nvPr/>
                    </p:nvSpPr>
                    <p:spPr>
                      <a:xfrm>
                        <a:off x="7920143" y="760581"/>
                        <a:ext cx="198469" cy="1698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77" h="4945" extrusionOk="0">
                            <a:moveTo>
                              <a:pt x="512" y="2352"/>
                            </a:moveTo>
                            <a:cubicBezTo>
                              <a:pt x="976" y="3104"/>
                              <a:pt x="1536" y="3792"/>
                              <a:pt x="2160" y="4400"/>
                            </a:cubicBezTo>
                            <a:cubicBezTo>
                              <a:pt x="2320" y="4576"/>
                              <a:pt x="2512" y="4704"/>
                              <a:pt x="2736" y="4800"/>
                            </a:cubicBezTo>
                            <a:cubicBezTo>
                              <a:pt x="3152" y="4944"/>
                              <a:pt x="3616" y="4752"/>
                              <a:pt x="4032" y="4560"/>
                            </a:cubicBezTo>
                            <a:lnTo>
                              <a:pt x="5008" y="4096"/>
                            </a:lnTo>
                            <a:cubicBezTo>
                              <a:pt x="5185" y="4016"/>
                              <a:pt x="5345" y="3920"/>
                              <a:pt x="5473" y="3792"/>
                            </a:cubicBezTo>
                            <a:cubicBezTo>
                              <a:pt x="5729" y="3536"/>
                              <a:pt x="5761" y="3136"/>
                              <a:pt x="5761" y="2784"/>
                            </a:cubicBezTo>
                            <a:cubicBezTo>
                              <a:pt x="5777" y="2288"/>
                              <a:pt x="5777" y="1728"/>
                              <a:pt x="5457" y="1360"/>
                            </a:cubicBezTo>
                            <a:cubicBezTo>
                              <a:pt x="5249" y="1136"/>
                              <a:pt x="4992" y="976"/>
                              <a:pt x="4704" y="880"/>
                            </a:cubicBezTo>
                            <a:cubicBezTo>
                              <a:pt x="3680" y="416"/>
                              <a:pt x="2528" y="0"/>
                              <a:pt x="1408" y="432"/>
                            </a:cubicBezTo>
                            <a:cubicBezTo>
                              <a:pt x="592" y="752"/>
                              <a:pt x="0" y="1520"/>
                              <a:pt x="512" y="2352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4924" name="Google Shape;4924;p14"/>
                      <p:cNvGrpSpPr/>
                      <p:nvPr/>
                    </p:nvGrpSpPr>
                    <p:grpSpPr>
                      <a:xfrm>
                        <a:off x="8207076" y="945274"/>
                        <a:ext cx="97879" cy="79738"/>
                        <a:chOff x="8207076" y="945274"/>
                        <a:chExt cx="97879" cy="79738"/>
                      </a:xfrm>
                    </p:grpSpPr>
                    <p:sp>
                      <p:nvSpPr>
                        <p:cNvPr id="4925" name="Google Shape;4925;p14"/>
                        <p:cNvSpPr/>
                        <p:nvPr/>
                      </p:nvSpPr>
                      <p:spPr>
                        <a:xfrm>
                          <a:off x="8207076" y="945274"/>
                          <a:ext cx="97877" cy="797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49" h="2321" extrusionOk="0">
                              <a:moveTo>
                                <a:pt x="561" y="1521"/>
                              </a:moveTo>
                              <a:cubicBezTo>
                                <a:pt x="833" y="1969"/>
                                <a:pt x="1345" y="2177"/>
                                <a:pt x="1841" y="2273"/>
                              </a:cubicBezTo>
                              <a:cubicBezTo>
                                <a:pt x="2033" y="2321"/>
                                <a:pt x="2225" y="2321"/>
                                <a:pt x="2401" y="2241"/>
                              </a:cubicBezTo>
                              <a:cubicBezTo>
                                <a:pt x="2545" y="2129"/>
                                <a:pt x="2641" y="2001"/>
                                <a:pt x="2689" y="1841"/>
                              </a:cubicBezTo>
                              <a:cubicBezTo>
                                <a:pt x="2769" y="1585"/>
                                <a:pt x="2817" y="1329"/>
                                <a:pt x="2833" y="1073"/>
                              </a:cubicBezTo>
                              <a:cubicBezTo>
                                <a:pt x="2849" y="865"/>
                                <a:pt x="2801" y="641"/>
                                <a:pt x="2689" y="449"/>
                              </a:cubicBezTo>
                              <a:cubicBezTo>
                                <a:pt x="2497" y="177"/>
                                <a:pt x="2177" y="17"/>
                                <a:pt x="1841" y="17"/>
                              </a:cubicBezTo>
                              <a:cubicBezTo>
                                <a:pt x="1041" y="1"/>
                                <a:pt x="1" y="609"/>
                                <a:pt x="561" y="15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D69C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926" name="Google Shape;4926;p14"/>
                        <p:cNvSpPr/>
                        <p:nvPr/>
                      </p:nvSpPr>
                      <p:spPr>
                        <a:xfrm rot="2700000">
                          <a:off x="8245618" y="956203"/>
                          <a:ext cx="45547" cy="5786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777" h="4945" extrusionOk="0">
                              <a:moveTo>
                                <a:pt x="512" y="2352"/>
                              </a:moveTo>
                              <a:cubicBezTo>
                                <a:pt x="976" y="3104"/>
                                <a:pt x="1536" y="3792"/>
                                <a:pt x="2160" y="4400"/>
                              </a:cubicBezTo>
                              <a:cubicBezTo>
                                <a:pt x="2320" y="4576"/>
                                <a:pt x="2512" y="4704"/>
                                <a:pt x="2736" y="4800"/>
                              </a:cubicBezTo>
                              <a:cubicBezTo>
                                <a:pt x="3152" y="4944"/>
                                <a:pt x="3616" y="4752"/>
                                <a:pt x="4032" y="4560"/>
                              </a:cubicBezTo>
                              <a:lnTo>
                                <a:pt x="5008" y="4096"/>
                              </a:lnTo>
                              <a:cubicBezTo>
                                <a:pt x="5185" y="4016"/>
                                <a:pt x="5345" y="3920"/>
                                <a:pt x="5473" y="3792"/>
                              </a:cubicBezTo>
                              <a:cubicBezTo>
                                <a:pt x="5729" y="3536"/>
                                <a:pt x="5761" y="3136"/>
                                <a:pt x="5761" y="2784"/>
                              </a:cubicBezTo>
                              <a:cubicBezTo>
                                <a:pt x="5777" y="2288"/>
                                <a:pt x="5777" y="1728"/>
                                <a:pt x="5457" y="1360"/>
                              </a:cubicBezTo>
                              <a:cubicBezTo>
                                <a:pt x="5249" y="1136"/>
                                <a:pt x="4992" y="976"/>
                                <a:pt x="4704" y="880"/>
                              </a:cubicBezTo>
                              <a:cubicBezTo>
                                <a:pt x="3680" y="416"/>
                                <a:pt x="2528" y="0"/>
                                <a:pt x="1408" y="432"/>
                              </a:cubicBezTo>
                              <a:cubicBezTo>
                                <a:pt x="592" y="752"/>
                                <a:pt x="0" y="1520"/>
                                <a:pt x="512" y="2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7A66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4927" name="Google Shape;4927;p14"/>
              <p:cNvGrpSpPr/>
              <p:nvPr/>
            </p:nvGrpSpPr>
            <p:grpSpPr>
              <a:xfrm rot="-125449">
                <a:off x="1244692" y="4230232"/>
                <a:ext cx="1075393" cy="934820"/>
                <a:chOff x="547563" y="1049250"/>
                <a:chExt cx="413863" cy="359750"/>
              </a:xfrm>
            </p:grpSpPr>
            <p:sp>
              <p:nvSpPr>
                <p:cNvPr id="4928" name="Google Shape;4928;p14"/>
                <p:cNvSpPr/>
                <p:nvPr/>
              </p:nvSpPr>
              <p:spPr>
                <a:xfrm>
                  <a:off x="591375" y="1170250"/>
                  <a:ext cx="236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29" extrusionOk="0">
                      <a:moveTo>
                        <a:pt x="929" y="384"/>
                      </a:moveTo>
                      <a:cubicBezTo>
                        <a:pt x="945" y="736"/>
                        <a:pt x="513" y="928"/>
                        <a:pt x="256" y="688"/>
                      </a:cubicBezTo>
                      <a:cubicBezTo>
                        <a:pt x="0" y="432"/>
                        <a:pt x="176" y="0"/>
                        <a:pt x="529" y="0"/>
                      </a:cubicBezTo>
                      <a:cubicBezTo>
                        <a:pt x="753" y="0"/>
                        <a:pt x="929" y="160"/>
                        <a:pt x="929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14"/>
                <p:cNvSpPr/>
                <p:nvPr/>
              </p:nvSpPr>
              <p:spPr>
                <a:xfrm>
                  <a:off x="920975" y="1278175"/>
                  <a:ext cx="23225" cy="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5" extrusionOk="0">
                      <a:moveTo>
                        <a:pt x="928" y="401"/>
                      </a:moveTo>
                      <a:cubicBezTo>
                        <a:pt x="928" y="769"/>
                        <a:pt x="496" y="945"/>
                        <a:pt x="240" y="689"/>
                      </a:cubicBezTo>
                      <a:cubicBezTo>
                        <a:pt x="0" y="433"/>
                        <a:pt x="192" y="1"/>
                        <a:pt x="544" y="1"/>
                      </a:cubicBezTo>
                      <a:cubicBezTo>
                        <a:pt x="768" y="17"/>
                        <a:pt x="928" y="193"/>
                        <a:pt x="928" y="40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14"/>
                <p:cNvSpPr/>
                <p:nvPr/>
              </p:nvSpPr>
              <p:spPr>
                <a:xfrm>
                  <a:off x="612363" y="1273175"/>
                  <a:ext cx="23625" cy="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01"/>
                      </a:moveTo>
                      <a:cubicBezTo>
                        <a:pt x="945" y="769"/>
                        <a:pt x="513" y="945"/>
                        <a:pt x="257" y="689"/>
                      </a:cubicBezTo>
                      <a:cubicBezTo>
                        <a:pt x="1" y="433"/>
                        <a:pt x="193" y="1"/>
                        <a:pt x="561" y="17"/>
                      </a:cubicBezTo>
                      <a:cubicBezTo>
                        <a:pt x="769" y="17"/>
                        <a:pt x="945" y="193"/>
                        <a:pt x="945" y="40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1" name="Google Shape;4931;p14"/>
                <p:cNvSpPr/>
                <p:nvPr/>
              </p:nvSpPr>
              <p:spPr>
                <a:xfrm>
                  <a:off x="755950" y="1247675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0"/>
                      </a:moveTo>
                      <a:cubicBezTo>
                        <a:pt x="208" y="208"/>
                        <a:pt x="0" y="0"/>
                        <a:pt x="128" y="0"/>
                      </a:cubicBezTo>
                      <a:cubicBezTo>
                        <a:pt x="176" y="0"/>
                        <a:pt x="208" y="32"/>
                        <a:pt x="208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2" name="Google Shape;4932;p14"/>
                <p:cNvSpPr/>
                <p:nvPr/>
              </p:nvSpPr>
              <p:spPr>
                <a:xfrm>
                  <a:off x="956200" y="1187050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32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14"/>
                <p:cNvSpPr/>
                <p:nvPr/>
              </p:nvSpPr>
              <p:spPr>
                <a:xfrm>
                  <a:off x="868950" y="1306975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1"/>
                      </a:moveTo>
                      <a:cubicBezTo>
                        <a:pt x="209" y="209"/>
                        <a:pt x="1" y="1"/>
                        <a:pt x="129" y="1"/>
                      </a:cubicBezTo>
                      <a:cubicBezTo>
                        <a:pt x="177" y="1"/>
                        <a:pt x="209" y="33"/>
                        <a:pt x="209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14"/>
                <p:cNvSpPr/>
                <p:nvPr/>
              </p:nvSpPr>
              <p:spPr>
                <a:xfrm>
                  <a:off x="547563" y="1123975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60" y="96"/>
                      </a:moveTo>
                      <a:cubicBezTo>
                        <a:pt x="160" y="128"/>
                        <a:pt x="128" y="176"/>
                        <a:pt x="80" y="176"/>
                      </a:cubicBezTo>
                      <a:cubicBezTo>
                        <a:pt x="48" y="176"/>
                        <a:pt x="0" y="128"/>
                        <a:pt x="0" y="96"/>
                      </a:cubicBezTo>
                      <a:cubicBezTo>
                        <a:pt x="0" y="48"/>
                        <a:pt x="48" y="0"/>
                        <a:pt x="80" y="16"/>
                      </a:cubicBezTo>
                      <a:cubicBezTo>
                        <a:pt x="128" y="0"/>
                        <a:pt x="176" y="48"/>
                        <a:pt x="16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14"/>
                <p:cNvSpPr/>
                <p:nvPr/>
              </p:nvSpPr>
              <p:spPr>
                <a:xfrm>
                  <a:off x="777950" y="1049250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76" y="1"/>
                        <a:pt x="208" y="49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14"/>
                <p:cNvSpPr/>
                <p:nvPr/>
              </p:nvSpPr>
              <p:spPr>
                <a:xfrm>
                  <a:off x="739150" y="1336475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60" y="1"/>
                        <a:pt x="208" y="49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14"/>
                <p:cNvSpPr/>
                <p:nvPr/>
              </p:nvSpPr>
              <p:spPr>
                <a:xfrm>
                  <a:off x="699775" y="1195850"/>
                  <a:ext cx="4025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161" y="80"/>
                      </a:moveTo>
                      <a:cubicBezTo>
                        <a:pt x="161" y="128"/>
                        <a:pt x="113" y="160"/>
                        <a:pt x="81" y="160"/>
                      </a:cubicBezTo>
                      <a:cubicBezTo>
                        <a:pt x="33" y="160"/>
                        <a:pt x="1" y="128"/>
                        <a:pt x="1" y="80"/>
                      </a:cubicBezTo>
                      <a:cubicBezTo>
                        <a:pt x="1" y="48"/>
                        <a:pt x="33" y="0"/>
                        <a:pt x="81" y="0"/>
                      </a:cubicBezTo>
                      <a:cubicBezTo>
                        <a:pt x="113" y="0"/>
                        <a:pt x="161" y="48"/>
                        <a:pt x="161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14"/>
                <p:cNvSpPr/>
                <p:nvPr/>
              </p:nvSpPr>
              <p:spPr>
                <a:xfrm>
                  <a:off x="926975" y="1357775"/>
                  <a:ext cx="4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25" extrusionOk="0">
                      <a:moveTo>
                        <a:pt x="160" y="113"/>
                      </a:moveTo>
                      <a:cubicBezTo>
                        <a:pt x="160" y="225"/>
                        <a:pt x="0" y="225"/>
                        <a:pt x="0" y="113"/>
                      </a:cubicBezTo>
                      <a:cubicBezTo>
                        <a:pt x="0" y="1"/>
                        <a:pt x="160" y="1"/>
                        <a:pt x="160" y="11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14"/>
                <p:cNvSpPr/>
                <p:nvPr/>
              </p:nvSpPr>
              <p:spPr>
                <a:xfrm>
                  <a:off x="891775" y="1339775"/>
                  <a:ext cx="48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209" extrusionOk="0">
                      <a:moveTo>
                        <a:pt x="192" y="97"/>
                      </a:moveTo>
                      <a:cubicBezTo>
                        <a:pt x="192" y="209"/>
                        <a:pt x="0" y="17"/>
                        <a:pt x="112" y="17"/>
                      </a:cubicBezTo>
                      <a:cubicBezTo>
                        <a:pt x="160" y="1"/>
                        <a:pt x="192" y="49"/>
                        <a:pt x="192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0" name="Google Shape;4940;p14"/>
                <p:cNvSpPr/>
                <p:nvPr/>
              </p:nvSpPr>
              <p:spPr>
                <a:xfrm>
                  <a:off x="580363" y="1174375"/>
                  <a:ext cx="6425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193" extrusionOk="0">
                      <a:moveTo>
                        <a:pt x="225" y="81"/>
                      </a:moveTo>
                      <a:cubicBezTo>
                        <a:pt x="257" y="193"/>
                        <a:pt x="1" y="48"/>
                        <a:pt x="129" y="16"/>
                      </a:cubicBezTo>
                      <a:cubicBezTo>
                        <a:pt x="177" y="0"/>
                        <a:pt x="209" y="32"/>
                        <a:pt x="225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14"/>
                <p:cNvSpPr/>
                <p:nvPr/>
              </p:nvSpPr>
              <p:spPr>
                <a:xfrm>
                  <a:off x="689963" y="1316775"/>
                  <a:ext cx="108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41" y="433"/>
                        <a:pt x="129" y="321"/>
                      </a:cubicBezTo>
                      <a:cubicBezTo>
                        <a:pt x="1" y="209"/>
                        <a:pt x="81" y="1"/>
                        <a:pt x="257" y="1"/>
                      </a:cubicBezTo>
                      <a:cubicBezTo>
                        <a:pt x="353" y="1"/>
                        <a:pt x="433" y="81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14"/>
                <p:cNvSpPr/>
                <p:nvPr/>
              </p:nvSpPr>
              <p:spPr>
                <a:xfrm>
                  <a:off x="886550" y="1398175"/>
                  <a:ext cx="1085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3" y="321"/>
                      </a:cubicBezTo>
                      <a:cubicBezTo>
                        <a:pt x="1" y="209"/>
                        <a:pt x="81" y="1"/>
                        <a:pt x="241" y="17"/>
                      </a:cubicBezTo>
                      <a:cubicBezTo>
                        <a:pt x="353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14"/>
                <p:cNvSpPr/>
                <p:nvPr/>
              </p:nvSpPr>
              <p:spPr>
                <a:xfrm>
                  <a:off x="712550" y="1307375"/>
                  <a:ext cx="108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24" y="433"/>
                        <a:pt x="112" y="321"/>
                      </a:cubicBezTo>
                      <a:cubicBezTo>
                        <a:pt x="0" y="209"/>
                        <a:pt x="80" y="17"/>
                        <a:pt x="240" y="17"/>
                      </a:cubicBezTo>
                      <a:cubicBezTo>
                        <a:pt x="336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4" name="Google Shape;4944;p14"/>
                <p:cNvSpPr/>
                <p:nvPr/>
              </p:nvSpPr>
              <p:spPr>
                <a:xfrm>
                  <a:off x="866150" y="1242575"/>
                  <a:ext cx="1042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7" y="176"/>
                      </a:moveTo>
                      <a:cubicBezTo>
                        <a:pt x="417" y="336"/>
                        <a:pt x="225" y="416"/>
                        <a:pt x="113" y="304"/>
                      </a:cubicBezTo>
                      <a:cubicBezTo>
                        <a:pt x="1" y="192"/>
                        <a:pt x="81" y="0"/>
                        <a:pt x="241" y="0"/>
                      </a:cubicBezTo>
                      <a:cubicBezTo>
                        <a:pt x="337" y="0"/>
                        <a:pt x="417" y="80"/>
                        <a:pt x="417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14"/>
                <p:cNvSpPr/>
                <p:nvPr/>
              </p:nvSpPr>
              <p:spPr>
                <a:xfrm>
                  <a:off x="634550" y="1356175"/>
                  <a:ext cx="1082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14"/>
                <p:cNvSpPr/>
                <p:nvPr/>
              </p:nvSpPr>
              <p:spPr>
                <a:xfrm>
                  <a:off x="659963" y="1141575"/>
                  <a:ext cx="104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7" y="192"/>
                      </a:moveTo>
                      <a:cubicBezTo>
                        <a:pt x="417" y="352"/>
                        <a:pt x="225" y="432"/>
                        <a:pt x="113" y="320"/>
                      </a:cubicBezTo>
                      <a:cubicBezTo>
                        <a:pt x="1" y="192"/>
                        <a:pt x="81" y="0"/>
                        <a:pt x="241" y="0"/>
                      </a:cubicBezTo>
                      <a:cubicBezTo>
                        <a:pt x="337" y="0"/>
                        <a:pt x="417" y="80"/>
                        <a:pt x="417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14"/>
                <p:cNvSpPr/>
                <p:nvPr/>
              </p:nvSpPr>
              <p:spPr>
                <a:xfrm>
                  <a:off x="709775" y="1234250"/>
                  <a:ext cx="1082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3" y="177"/>
                      </a:moveTo>
                      <a:cubicBezTo>
                        <a:pt x="433" y="337"/>
                        <a:pt x="225" y="417"/>
                        <a:pt x="113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53" y="1"/>
                        <a:pt x="433" y="81"/>
                        <a:pt x="433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14"/>
                <p:cNvSpPr/>
                <p:nvPr/>
              </p:nvSpPr>
              <p:spPr>
                <a:xfrm>
                  <a:off x="930000" y="1296950"/>
                  <a:ext cx="104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57"/>
                      </a:moveTo>
                      <a:cubicBezTo>
                        <a:pt x="368" y="481"/>
                        <a:pt x="48" y="481"/>
                        <a:pt x="32" y="257"/>
                      </a:cubicBezTo>
                      <a:cubicBezTo>
                        <a:pt x="0" y="1"/>
                        <a:pt x="416" y="1"/>
                        <a:pt x="400" y="25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9" name="Google Shape;4949;p14"/>
                <p:cNvSpPr/>
                <p:nvPr/>
              </p:nvSpPr>
              <p:spPr>
                <a:xfrm>
                  <a:off x="802350" y="1341275"/>
                  <a:ext cx="104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385" y="209"/>
                      </a:moveTo>
                      <a:cubicBezTo>
                        <a:pt x="417" y="481"/>
                        <a:pt x="0" y="481"/>
                        <a:pt x="32" y="209"/>
                      </a:cubicBezTo>
                      <a:cubicBezTo>
                        <a:pt x="48" y="1"/>
                        <a:pt x="369" y="1"/>
                        <a:pt x="38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0" name="Google Shape;4950;p14"/>
                <p:cNvSpPr/>
                <p:nvPr/>
              </p:nvSpPr>
              <p:spPr>
                <a:xfrm>
                  <a:off x="842200" y="1279050"/>
                  <a:ext cx="104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09"/>
                      </a:moveTo>
                      <a:cubicBezTo>
                        <a:pt x="416" y="481"/>
                        <a:pt x="0" y="481"/>
                        <a:pt x="32" y="209"/>
                      </a:cubicBezTo>
                      <a:cubicBezTo>
                        <a:pt x="48" y="1"/>
                        <a:pt x="368" y="1"/>
                        <a:pt x="400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14"/>
                <p:cNvSpPr/>
                <p:nvPr/>
              </p:nvSpPr>
              <p:spPr>
                <a:xfrm>
                  <a:off x="842550" y="1337375"/>
                  <a:ext cx="10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81" extrusionOk="0">
                      <a:moveTo>
                        <a:pt x="401" y="273"/>
                      </a:moveTo>
                      <a:cubicBezTo>
                        <a:pt x="369" y="481"/>
                        <a:pt x="65" y="481"/>
                        <a:pt x="33" y="273"/>
                      </a:cubicBezTo>
                      <a:cubicBezTo>
                        <a:pt x="1" y="1"/>
                        <a:pt x="433" y="1"/>
                        <a:pt x="401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2" name="Google Shape;4952;p14"/>
                <p:cNvSpPr/>
                <p:nvPr/>
              </p:nvSpPr>
              <p:spPr>
                <a:xfrm>
                  <a:off x="809350" y="1152575"/>
                  <a:ext cx="388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2"/>
                      </a:moveTo>
                      <a:lnTo>
                        <a:pt x="769" y="1552"/>
                      </a:lnTo>
                      <a:cubicBezTo>
                        <a:pt x="769" y="1120"/>
                        <a:pt x="417" y="784"/>
                        <a:pt x="1" y="784"/>
                      </a:cubicBezTo>
                      <a:lnTo>
                        <a:pt x="1" y="784"/>
                      </a:lnTo>
                      <a:cubicBezTo>
                        <a:pt x="417" y="784"/>
                        <a:pt x="769" y="432"/>
                        <a:pt x="769" y="0"/>
                      </a:cubicBezTo>
                      <a:lnTo>
                        <a:pt x="769" y="0"/>
                      </a:lnTo>
                      <a:cubicBezTo>
                        <a:pt x="769" y="432"/>
                        <a:pt x="1121" y="784"/>
                        <a:pt x="1553" y="784"/>
                      </a:cubicBezTo>
                      <a:lnTo>
                        <a:pt x="1553" y="784"/>
                      </a:lnTo>
                      <a:cubicBezTo>
                        <a:pt x="1121" y="784"/>
                        <a:pt x="769" y="1120"/>
                        <a:pt x="769" y="155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3" name="Google Shape;4953;p14"/>
                <p:cNvSpPr/>
                <p:nvPr/>
              </p:nvSpPr>
              <p:spPr>
                <a:xfrm>
                  <a:off x="615963" y="1208375"/>
                  <a:ext cx="388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37" extrusionOk="0">
                      <a:moveTo>
                        <a:pt x="769" y="1537"/>
                      </a:moveTo>
                      <a:lnTo>
                        <a:pt x="769" y="1537"/>
                      </a:lnTo>
                      <a:cubicBezTo>
                        <a:pt x="769" y="1121"/>
                        <a:pt x="417" y="769"/>
                        <a:pt x="1" y="769"/>
                      </a:cubicBezTo>
                      <a:lnTo>
                        <a:pt x="1" y="769"/>
                      </a:lnTo>
                      <a:cubicBezTo>
                        <a:pt x="417" y="769"/>
                        <a:pt x="769" y="417"/>
                        <a:pt x="769" y="1"/>
                      </a:cubicBezTo>
                      <a:lnTo>
                        <a:pt x="769" y="1"/>
                      </a:lnTo>
                      <a:cubicBezTo>
                        <a:pt x="769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21" y="769"/>
                        <a:pt x="769" y="1121"/>
                        <a:pt x="769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54" name="Google Shape;4954;p14"/>
            <p:cNvGrpSpPr/>
            <p:nvPr/>
          </p:nvGrpSpPr>
          <p:grpSpPr>
            <a:xfrm>
              <a:off x="7444910" y="59729"/>
              <a:ext cx="3286285" cy="2539537"/>
              <a:chOff x="7444910" y="59729"/>
              <a:chExt cx="3286285" cy="2539537"/>
            </a:xfrm>
          </p:grpSpPr>
          <p:grpSp>
            <p:nvGrpSpPr>
              <p:cNvPr id="4955" name="Google Shape;4955;p14"/>
              <p:cNvGrpSpPr/>
              <p:nvPr/>
            </p:nvGrpSpPr>
            <p:grpSpPr>
              <a:xfrm>
                <a:off x="7444910" y="59729"/>
                <a:ext cx="1699100" cy="2145071"/>
                <a:chOff x="7444910" y="59729"/>
                <a:chExt cx="1699100" cy="2145071"/>
              </a:xfrm>
            </p:grpSpPr>
            <p:grpSp>
              <p:nvGrpSpPr>
                <p:cNvPr id="4956" name="Google Shape;4956;p14"/>
                <p:cNvGrpSpPr/>
                <p:nvPr/>
              </p:nvGrpSpPr>
              <p:grpSpPr>
                <a:xfrm flipH="1">
                  <a:off x="7444910" y="59729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4957" name="Google Shape;4957;p14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4958" name="Google Shape;4958;p14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59" name="Google Shape;4959;p14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0" name="Google Shape;4960;p14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1" name="Google Shape;4961;p14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2" name="Google Shape;4962;p14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3" name="Google Shape;4963;p14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4" name="Google Shape;4964;p14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5" name="Google Shape;4965;p14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6" name="Google Shape;4966;p14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7" name="Google Shape;4967;p14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8" name="Google Shape;4968;p14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9" name="Google Shape;4969;p14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0" name="Google Shape;4970;p14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1" name="Google Shape;4971;p14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972" name="Google Shape;4972;p14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4973" name="Google Shape;4973;p14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4" name="Google Shape;4974;p14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5" name="Google Shape;4975;p14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6" name="Google Shape;4976;p14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7" name="Google Shape;4977;p14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8" name="Google Shape;4978;p14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9" name="Google Shape;4979;p14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0" name="Google Shape;4980;p14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1" name="Google Shape;4981;p14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2" name="Google Shape;4982;p14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3" name="Google Shape;4983;p14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4" name="Google Shape;4984;p14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5" name="Google Shape;4985;p14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6" name="Google Shape;4986;p14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987" name="Google Shape;4987;p14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4988" name="Google Shape;4988;p14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9" name="Google Shape;4989;p14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0" name="Google Shape;4990;p14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1" name="Google Shape;4991;p14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2" name="Google Shape;4992;p14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3" name="Google Shape;4993;p14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4" name="Google Shape;4994;p14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5" name="Google Shape;4995;p14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6" name="Google Shape;4996;p14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7" name="Google Shape;4997;p14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8" name="Google Shape;4998;p14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9" name="Google Shape;4999;p14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00" name="Google Shape;5000;p14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01" name="Google Shape;5001;p14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002" name="Google Shape;5002;p14"/>
                <p:cNvGrpSpPr/>
                <p:nvPr/>
              </p:nvGrpSpPr>
              <p:grpSpPr>
                <a:xfrm>
                  <a:off x="7978287" y="476220"/>
                  <a:ext cx="632335" cy="373478"/>
                  <a:chOff x="7473525" y="1204375"/>
                  <a:chExt cx="827771" cy="488910"/>
                </a:xfrm>
              </p:grpSpPr>
              <p:sp>
                <p:nvSpPr>
                  <p:cNvPr id="5003" name="Google Shape;5003;p14"/>
                  <p:cNvSpPr/>
                  <p:nvPr/>
                </p:nvSpPr>
                <p:spPr>
                  <a:xfrm>
                    <a:off x="7650038" y="1204375"/>
                    <a:ext cx="442286" cy="4433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3" h="13284" extrusionOk="0">
                        <a:moveTo>
                          <a:pt x="13253" y="6627"/>
                        </a:moveTo>
                        <a:cubicBezTo>
                          <a:pt x="13253" y="10305"/>
                          <a:pt x="10274" y="13283"/>
                          <a:pt x="6627" y="13283"/>
                        </a:cubicBezTo>
                        <a:cubicBezTo>
                          <a:pt x="2949" y="13283"/>
                          <a:pt x="0" y="10305"/>
                          <a:pt x="0" y="6627"/>
                        </a:cubicBezTo>
                        <a:cubicBezTo>
                          <a:pt x="0" y="2979"/>
                          <a:pt x="2949" y="0"/>
                          <a:pt x="6627" y="0"/>
                        </a:cubicBezTo>
                        <a:cubicBezTo>
                          <a:pt x="10274" y="0"/>
                          <a:pt x="13253" y="2979"/>
                          <a:pt x="13253" y="662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4" name="Google Shape;5004;p14"/>
                  <p:cNvSpPr/>
                  <p:nvPr/>
                </p:nvSpPr>
                <p:spPr>
                  <a:xfrm>
                    <a:off x="7473525" y="1216557"/>
                    <a:ext cx="827771" cy="476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4" h="14284" extrusionOk="0">
                        <a:moveTo>
                          <a:pt x="24803" y="0"/>
                        </a:moveTo>
                        <a:lnTo>
                          <a:pt x="24803" y="0"/>
                        </a:lnTo>
                        <a:cubicBezTo>
                          <a:pt x="22159" y="335"/>
                          <a:pt x="19666" y="1338"/>
                          <a:pt x="17508" y="2949"/>
                        </a:cubicBezTo>
                        <a:cubicBezTo>
                          <a:pt x="18238" y="2493"/>
                          <a:pt x="19028" y="2189"/>
                          <a:pt x="19879" y="2098"/>
                        </a:cubicBezTo>
                        <a:lnTo>
                          <a:pt x="19879" y="2098"/>
                        </a:lnTo>
                        <a:cubicBezTo>
                          <a:pt x="19059" y="3040"/>
                          <a:pt x="17995" y="3648"/>
                          <a:pt x="16931" y="4256"/>
                        </a:cubicBezTo>
                        <a:cubicBezTo>
                          <a:pt x="12463" y="6870"/>
                          <a:pt x="7934" y="9362"/>
                          <a:pt x="3405" y="11885"/>
                        </a:cubicBezTo>
                        <a:cubicBezTo>
                          <a:pt x="3101" y="12098"/>
                          <a:pt x="2706" y="12219"/>
                          <a:pt x="2341" y="12219"/>
                        </a:cubicBezTo>
                        <a:cubicBezTo>
                          <a:pt x="3344" y="11034"/>
                          <a:pt x="4529" y="10061"/>
                          <a:pt x="5593" y="8937"/>
                        </a:cubicBezTo>
                        <a:lnTo>
                          <a:pt x="5593" y="8937"/>
                        </a:lnTo>
                        <a:cubicBezTo>
                          <a:pt x="3496" y="10274"/>
                          <a:pt x="1642" y="11915"/>
                          <a:pt x="122" y="13861"/>
                        </a:cubicBezTo>
                        <a:cubicBezTo>
                          <a:pt x="61" y="13921"/>
                          <a:pt x="31" y="14013"/>
                          <a:pt x="0" y="14104"/>
                        </a:cubicBezTo>
                        <a:cubicBezTo>
                          <a:pt x="19" y="14232"/>
                          <a:pt x="137" y="14283"/>
                          <a:pt x="275" y="14283"/>
                        </a:cubicBezTo>
                        <a:cubicBezTo>
                          <a:pt x="365" y="14283"/>
                          <a:pt x="463" y="14261"/>
                          <a:pt x="548" y="14225"/>
                        </a:cubicBezTo>
                        <a:cubicBezTo>
                          <a:pt x="7782" y="11703"/>
                          <a:pt x="14256" y="7447"/>
                          <a:pt x="20639" y="3222"/>
                        </a:cubicBezTo>
                        <a:cubicBezTo>
                          <a:pt x="22129" y="2310"/>
                          <a:pt x="23527" y="1216"/>
                          <a:pt x="24803" y="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005" name="Google Shape;5005;p14"/>
              <p:cNvGrpSpPr/>
              <p:nvPr/>
            </p:nvGrpSpPr>
            <p:grpSpPr>
              <a:xfrm rot="-7145290" flipH="1">
                <a:off x="8531468" y="262924"/>
                <a:ext cx="1699093" cy="2144961"/>
                <a:chOff x="146217" y="2712579"/>
                <a:chExt cx="1552966" cy="1960401"/>
              </a:xfrm>
            </p:grpSpPr>
            <p:grpSp>
              <p:nvGrpSpPr>
                <p:cNvPr id="5006" name="Google Shape;5006;p14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007" name="Google Shape;5007;p14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8" name="Google Shape;5008;p14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9" name="Google Shape;5009;p14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0" name="Google Shape;5010;p14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1" name="Google Shape;5011;p14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2" name="Google Shape;5012;p14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3" name="Google Shape;5013;p14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4" name="Google Shape;5014;p14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5" name="Google Shape;5015;p14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6" name="Google Shape;5016;p14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7" name="Google Shape;5017;p14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8" name="Google Shape;5018;p14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9" name="Google Shape;5019;p14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0" name="Google Shape;5020;p14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21" name="Google Shape;5021;p14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022" name="Google Shape;5022;p14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3" name="Google Shape;5023;p14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4" name="Google Shape;5024;p14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5" name="Google Shape;5025;p14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6" name="Google Shape;5026;p14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7" name="Google Shape;5027;p14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8" name="Google Shape;5028;p14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9" name="Google Shape;5029;p14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0" name="Google Shape;5030;p14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1" name="Google Shape;5031;p14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2" name="Google Shape;5032;p14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3" name="Google Shape;5033;p14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4" name="Google Shape;5034;p14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5" name="Google Shape;5035;p14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36" name="Google Shape;5036;p14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037" name="Google Shape;5037;p14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8" name="Google Shape;5038;p14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9" name="Google Shape;5039;p14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0" name="Google Shape;5040;p14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1" name="Google Shape;5041;p14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2" name="Google Shape;5042;p14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3" name="Google Shape;5043;p14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4" name="Google Shape;5044;p14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5" name="Google Shape;5045;p14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6" name="Google Shape;5046;p14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7" name="Google Shape;5047;p14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8" name="Google Shape;5048;p14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9" name="Google Shape;5049;p14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0" name="Google Shape;5050;p14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051" name="Google Shape;5051;p14"/>
          <p:cNvSpPr txBox="1">
            <a:spLocks noGrp="1"/>
          </p:cNvSpPr>
          <p:nvPr>
            <p:ph type="subTitle" idx="1"/>
          </p:nvPr>
        </p:nvSpPr>
        <p:spPr>
          <a:xfrm>
            <a:off x="1045725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2" name="Google Shape;5052;p14"/>
          <p:cNvSpPr txBox="1">
            <a:spLocks noGrp="1"/>
          </p:cNvSpPr>
          <p:nvPr>
            <p:ph type="subTitle" idx="2"/>
          </p:nvPr>
        </p:nvSpPr>
        <p:spPr>
          <a:xfrm>
            <a:off x="3710581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3" name="Google Shape;5053;p14"/>
          <p:cNvSpPr txBox="1">
            <a:spLocks noGrp="1"/>
          </p:cNvSpPr>
          <p:nvPr>
            <p:ph type="subTitle" idx="3"/>
          </p:nvPr>
        </p:nvSpPr>
        <p:spPr>
          <a:xfrm>
            <a:off x="6366556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4" name="Google Shape;5054;p14"/>
          <p:cNvSpPr txBox="1">
            <a:spLocks noGrp="1"/>
          </p:cNvSpPr>
          <p:nvPr>
            <p:ph type="title" hasCustomPrompt="1"/>
          </p:nvPr>
        </p:nvSpPr>
        <p:spPr>
          <a:xfrm>
            <a:off x="1018022" y="2834475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5" name="Google Shape;5055;p14"/>
          <p:cNvSpPr txBox="1">
            <a:spLocks noGrp="1"/>
          </p:cNvSpPr>
          <p:nvPr>
            <p:ph type="title" idx="4" hasCustomPrompt="1"/>
          </p:nvPr>
        </p:nvSpPr>
        <p:spPr>
          <a:xfrm>
            <a:off x="3694239" y="2834475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6" name="Google Shape;5056;p14"/>
          <p:cNvSpPr txBox="1">
            <a:spLocks noGrp="1"/>
          </p:cNvSpPr>
          <p:nvPr>
            <p:ph type="title" idx="5" hasCustomPrompt="1"/>
          </p:nvPr>
        </p:nvSpPr>
        <p:spPr>
          <a:xfrm>
            <a:off x="6347801" y="2832700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7" name="Google Shape;5057;p14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"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9" name="Google Shape;5059;p15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5060" name="Google Shape;5060;p15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61" name="Google Shape;5061;p15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5062" name="Google Shape;5062;p15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15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15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15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15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15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15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15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15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15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15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15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15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15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15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15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15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15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15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15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15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15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15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15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15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15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5088" name="Google Shape;5088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15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4" name="Google Shape;5114;p15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5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5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5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5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5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5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5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5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5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5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5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5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5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5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5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5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5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5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5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5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5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5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5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5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5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5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5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5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5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5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5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5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5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5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5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5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5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5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5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5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5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5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5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5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5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5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5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5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5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5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5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5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5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5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5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5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5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5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5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5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5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5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5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5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5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5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5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5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5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5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5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5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5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5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5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5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5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5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5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5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5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5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5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5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5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5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5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5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5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5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5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5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5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5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5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5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5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5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5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14" name="Google Shape;5214;p15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5215" name="Google Shape;5215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1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41" name="Google Shape;5241;p15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5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5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5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5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6" name="Google Shape;5246;p15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5247" name="Google Shape;5247;p15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15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15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15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15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15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15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15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15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15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15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15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15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15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15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15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15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15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15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15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15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15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15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15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15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15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3" name="Google Shape;5273;p15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4" name="Google Shape;5274;p15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5275" name="Google Shape;5275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1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1" name="Google Shape;5301;p15"/>
          <p:cNvGrpSpPr/>
          <p:nvPr/>
        </p:nvGrpSpPr>
        <p:grpSpPr>
          <a:xfrm>
            <a:off x="713221" y="1350429"/>
            <a:ext cx="9109520" cy="4080466"/>
            <a:chOff x="713221" y="1350429"/>
            <a:chExt cx="9109520" cy="4080466"/>
          </a:xfrm>
        </p:grpSpPr>
        <p:grpSp>
          <p:nvGrpSpPr>
            <p:cNvPr id="5302" name="Google Shape;5302;p15"/>
            <p:cNvGrpSpPr/>
            <p:nvPr/>
          </p:nvGrpSpPr>
          <p:grpSpPr>
            <a:xfrm rot="483337">
              <a:off x="7665624" y="2847138"/>
              <a:ext cx="1994870" cy="2456099"/>
              <a:chOff x="713221" y="1350429"/>
              <a:chExt cx="2132339" cy="2725083"/>
            </a:xfrm>
          </p:grpSpPr>
          <p:grpSp>
            <p:nvGrpSpPr>
              <p:cNvPr id="5303" name="Google Shape;5303;p15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304" name="Google Shape;5304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05" name="Google Shape;5305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6" name="Google Shape;5306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7" name="Google Shape;5307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8" name="Google Shape;5308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9" name="Google Shape;5309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0" name="Google Shape;5310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1" name="Google Shape;5311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2" name="Google Shape;5312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3" name="Google Shape;5313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4" name="Google Shape;5314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5" name="Google Shape;5315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6" name="Google Shape;5316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7" name="Google Shape;5317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8" name="Google Shape;5318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19" name="Google Shape;5319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320" name="Google Shape;5320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1" name="Google Shape;5321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2" name="Google Shape;5322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3" name="Google Shape;5323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4" name="Google Shape;5324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5" name="Google Shape;5325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6" name="Google Shape;5326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7" name="Google Shape;5327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9" name="Google Shape;5329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0" name="Google Shape;5330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2" name="Google Shape;5332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3" name="Google Shape;5333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4" name="Google Shape;5334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335" name="Google Shape;5335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6" name="Google Shape;5336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7" name="Google Shape;5337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8" name="Google Shape;5338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9" name="Google Shape;5339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0" name="Google Shape;5340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1" name="Google Shape;5341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2" name="Google Shape;5342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3" name="Google Shape;5343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4" name="Google Shape;5344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5" name="Google Shape;5345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6" name="Google Shape;5346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7" name="Google Shape;5347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8" name="Google Shape;5348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49" name="Google Shape;5349;p15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350" name="Google Shape;5350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51" name="Google Shape;5351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2" name="Google Shape;5352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3" name="Google Shape;5353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4" name="Google Shape;5354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5" name="Google Shape;5355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6" name="Google Shape;5356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7" name="Google Shape;5357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8" name="Google Shape;5358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9" name="Google Shape;5359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0" name="Google Shape;5360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1" name="Google Shape;5361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2" name="Google Shape;5362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3" name="Google Shape;5363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4" name="Google Shape;5364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65" name="Google Shape;5365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366" name="Google Shape;5366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7" name="Google Shape;5367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8" name="Google Shape;5368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9" name="Google Shape;5369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0" name="Google Shape;5370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1" name="Google Shape;5371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2" name="Google Shape;5372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3" name="Google Shape;5373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4" name="Google Shape;5374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5" name="Google Shape;5375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6" name="Google Shape;5376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7" name="Google Shape;5377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8" name="Google Shape;5378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9" name="Google Shape;5379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80" name="Google Shape;5380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381" name="Google Shape;5381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2" name="Google Shape;5382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3" name="Google Shape;5383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4" name="Google Shape;5384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5" name="Google Shape;5385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6" name="Google Shape;5386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7" name="Google Shape;5387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8" name="Google Shape;5388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9" name="Google Shape;5389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0" name="Google Shape;5390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1" name="Google Shape;5391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2" name="Google Shape;5392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3" name="Google Shape;5393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4" name="Google Shape;5394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95" name="Google Shape;5395;p15"/>
            <p:cNvGrpSpPr/>
            <p:nvPr/>
          </p:nvGrpSpPr>
          <p:grpSpPr>
            <a:xfrm>
              <a:off x="713221" y="1350429"/>
              <a:ext cx="2132339" cy="2725083"/>
              <a:chOff x="713221" y="1350429"/>
              <a:chExt cx="2132339" cy="2725083"/>
            </a:xfrm>
          </p:grpSpPr>
          <p:grpSp>
            <p:nvGrpSpPr>
              <p:cNvPr id="5396" name="Google Shape;5396;p15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397" name="Google Shape;5397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98" name="Google Shape;5398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9" name="Google Shape;5399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0" name="Google Shape;5400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1" name="Google Shape;5401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2" name="Google Shape;5402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3" name="Google Shape;5403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4" name="Google Shape;5404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5" name="Google Shape;5405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6" name="Google Shape;5406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7" name="Google Shape;5407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8" name="Google Shape;5408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9" name="Google Shape;5409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0" name="Google Shape;5410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1" name="Google Shape;5411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12" name="Google Shape;5412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413" name="Google Shape;5413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4" name="Google Shape;5414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5" name="Google Shape;5415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6" name="Google Shape;5416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7" name="Google Shape;5417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8" name="Google Shape;5418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9" name="Google Shape;5419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0" name="Google Shape;5420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1" name="Google Shape;5421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2" name="Google Shape;5422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3" name="Google Shape;5423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4" name="Google Shape;5424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5" name="Google Shape;5425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6" name="Google Shape;5426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27" name="Google Shape;5427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428" name="Google Shape;5428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9" name="Google Shape;5429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0" name="Google Shape;5430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1" name="Google Shape;5431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2" name="Google Shape;5432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3" name="Google Shape;5433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4" name="Google Shape;5434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5" name="Google Shape;5435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6" name="Google Shape;5436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7" name="Google Shape;5437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8" name="Google Shape;5438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9" name="Google Shape;5439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0" name="Google Shape;5440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1" name="Google Shape;5441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442" name="Google Shape;5442;p15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443" name="Google Shape;5443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444" name="Google Shape;5444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5" name="Google Shape;5445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6" name="Google Shape;5446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7" name="Google Shape;5447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8" name="Google Shape;5448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9" name="Google Shape;5449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0" name="Google Shape;5450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1" name="Google Shape;5451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2" name="Google Shape;5452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3" name="Google Shape;5453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4" name="Google Shape;5454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5" name="Google Shape;5455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6" name="Google Shape;5456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7" name="Google Shape;5457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8" name="Google Shape;5458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459" name="Google Shape;5459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0" name="Google Shape;5460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1" name="Google Shape;5461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2" name="Google Shape;5462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3" name="Google Shape;5463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4" name="Google Shape;5464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5" name="Google Shape;5465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6" name="Google Shape;5466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7" name="Google Shape;5467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8" name="Google Shape;5468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9" name="Google Shape;5469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0" name="Google Shape;5470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1" name="Google Shape;5471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2" name="Google Shape;5472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73" name="Google Shape;5473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474" name="Google Shape;5474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5" name="Google Shape;5475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6" name="Google Shape;5476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7" name="Google Shape;5477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8" name="Google Shape;5478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9" name="Google Shape;5479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0" name="Google Shape;5480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1" name="Google Shape;5481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2" name="Google Shape;5482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3" name="Google Shape;5483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4" name="Google Shape;5484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5" name="Google Shape;5485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6" name="Google Shape;5486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7" name="Google Shape;5487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488" name="Google Shape;5488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89" name="Google Shape;5489;p15"/>
          <p:cNvSpPr txBox="1">
            <a:spLocks noGrp="1"/>
          </p:cNvSpPr>
          <p:nvPr>
            <p:ph type="body" idx="1"/>
          </p:nvPr>
        </p:nvSpPr>
        <p:spPr>
          <a:xfrm>
            <a:off x="4862275" y="2402625"/>
            <a:ext cx="27750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8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7" name="Google Shape;18447;p3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8448" name="Google Shape;18448;p3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9" name="Google Shape;18449;p3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8450" name="Google Shape;18450;p3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1" name="Google Shape;18451;p3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2" name="Google Shape;18452;p3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3" name="Google Shape;18453;p3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4" name="Google Shape;18454;p3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5" name="Google Shape;18455;p3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6" name="Google Shape;18456;p3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7" name="Google Shape;18457;p3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8" name="Google Shape;18458;p3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9" name="Google Shape;18459;p3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0" name="Google Shape;18460;p3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1" name="Google Shape;18461;p3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2" name="Google Shape;18462;p3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3" name="Google Shape;18463;p3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4" name="Google Shape;18464;p3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5" name="Google Shape;18465;p3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6" name="Google Shape;18466;p3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7" name="Google Shape;18467;p3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8" name="Google Shape;18468;p3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9" name="Google Shape;18469;p3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0" name="Google Shape;18470;p3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1" name="Google Shape;18471;p3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2" name="Google Shape;18472;p3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3" name="Google Shape;18473;p3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4" name="Google Shape;18474;p3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75" name="Google Shape;18475;p3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8476" name="Google Shape;18476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7" name="Google Shape;18477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8" name="Google Shape;18478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9" name="Google Shape;18479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0" name="Google Shape;18480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1" name="Google Shape;18481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2" name="Google Shape;18482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3" name="Google Shape;18483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4" name="Google Shape;18484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5" name="Google Shape;18485;p3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6" name="Google Shape;18486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7" name="Google Shape;18487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8" name="Google Shape;18488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9" name="Google Shape;18489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0" name="Google Shape;18490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1" name="Google Shape;18491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2" name="Google Shape;18492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3" name="Google Shape;18493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4" name="Google Shape;18494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5" name="Google Shape;18495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6" name="Google Shape;18496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7" name="Google Shape;18497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8" name="Google Shape;18498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9" name="Google Shape;18499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0" name="Google Shape;18500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1" name="Google Shape;18501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02" name="Google Shape;18502;p3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3" name="Google Shape;18503;p3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4" name="Google Shape;18504;p3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5" name="Google Shape;18505;p3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6" name="Google Shape;18506;p3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7" name="Google Shape;18507;p3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8" name="Google Shape;18508;p3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9" name="Google Shape;18509;p3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0" name="Google Shape;18510;p3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1" name="Google Shape;18511;p3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2" name="Google Shape;18512;p3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3" name="Google Shape;18513;p3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4" name="Google Shape;18514;p3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3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3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3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3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3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3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3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3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3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3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3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3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3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3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3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3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3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3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3" name="Google Shape;18533;p3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4" name="Google Shape;18534;p3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5" name="Google Shape;18535;p3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6" name="Google Shape;18536;p3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7" name="Google Shape;18537;p3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8" name="Google Shape;18538;p3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9" name="Google Shape;18539;p3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0" name="Google Shape;18540;p3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1" name="Google Shape;18541;p3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2" name="Google Shape;18542;p3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3" name="Google Shape;18543;p3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4" name="Google Shape;18544;p3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5" name="Google Shape;18545;p3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6" name="Google Shape;18546;p3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7" name="Google Shape;18547;p3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8" name="Google Shape;18548;p3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9" name="Google Shape;18549;p3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0" name="Google Shape;18550;p3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1" name="Google Shape;18551;p3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2" name="Google Shape;18552;p3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3" name="Google Shape;18553;p3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4" name="Google Shape;18554;p3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5" name="Google Shape;18555;p3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6" name="Google Shape;18556;p3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7" name="Google Shape;18557;p3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8" name="Google Shape;18558;p3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9" name="Google Shape;18559;p3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0" name="Google Shape;18560;p3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1" name="Google Shape;18561;p3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2" name="Google Shape;18562;p3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3" name="Google Shape;18563;p3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4" name="Google Shape;18564;p3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5" name="Google Shape;18565;p3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6" name="Google Shape;18566;p3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7" name="Google Shape;18567;p3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8" name="Google Shape;18568;p3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9" name="Google Shape;18569;p3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0" name="Google Shape;18570;p3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1" name="Google Shape;18571;p3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2" name="Google Shape;18572;p3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3" name="Google Shape;18573;p3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4" name="Google Shape;18574;p3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5" name="Google Shape;18575;p3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6" name="Google Shape;18576;p3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7" name="Google Shape;18577;p3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8" name="Google Shape;18578;p3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9" name="Google Shape;18579;p3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0" name="Google Shape;18580;p3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1" name="Google Shape;18581;p3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2" name="Google Shape;18582;p3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3" name="Google Shape;18583;p3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4" name="Google Shape;18584;p3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5" name="Google Shape;18585;p3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6" name="Google Shape;18586;p3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7" name="Google Shape;18587;p3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8" name="Google Shape;18588;p3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9" name="Google Shape;18589;p3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0" name="Google Shape;18590;p3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1" name="Google Shape;18591;p3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2" name="Google Shape;18592;p3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3" name="Google Shape;18593;p3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4" name="Google Shape;18594;p3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5" name="Google Shape;18595;p3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6" name="Google Shape;18596;p3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7" name="Google Shape;18597;p3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8" name="Google Shape;18598;p3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9" name="Google Shape;18599;p3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0" name="Google Shape;18600;p3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1" name="Google Shape;18601;p3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02" name="Google Shape;18602;p3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8603" name="Google Shape;18603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4" name="Google Shape;18604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5" name="Google Shape;18605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6" name="Google Shape;18606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7" name="Google Shape;18607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8" name="Google Shape;18608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9" name="Google Shape;18609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0" name="Google Shape;18610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1" name="Google Shape;18611;p3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2" name="Google Shape;18612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3" name="Google Shape;18613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4" name="Google Shape;18614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5" name="Google Shape;18615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6" name="Google Shape;18616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7" name="Google Shape;18617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8" name="Google Shape;18618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9" name="Google Shape;18619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0" name="Google Shape;18620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1" name="Google Shape;18621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2" name="Google Shape;18622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3" name="Google Shape;18623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4" name="Google Shape;18624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5" name="Google Shape;18625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6" name="Google Shape;18626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7" name="Google Shape;18627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8" name="Google Shape;18628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29" name="Google Shape;18629;p3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0" name="Google Shape;18630;p3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1" name="Google Shape;18631;p3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2" name="Google Shape;18632;p3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3" name="Google Shape;18633;p3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34" name="Google Shape;18634;p3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8635" name="Google Shape;18635;p3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6" name="Google Shape;18636;p3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7" name="Google Shape;18637;p3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8" name="Google Shape;18638;p3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9" name="Google Shape;18639;p3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0" name="Google Shape;18640;p3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1" name="Google Shape;18641;p3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2" name="Google Shape;18642;p3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3" name="Google Shape;18643;p3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4" name="Google Shape;18644;p3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5" name="Google Shape;18645;p3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6" name="Google Shape;18646;p3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7" name="Google Shape;18647;p3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8" name="Google Shape;18648;p3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9" name="Google Shape;18649;p3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0" name="Google Shape;18650;p3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1" name="Google Shape;18651;p3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2" name="Google Shape;18652;p3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3" name="Google Shape;18653;p3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4" name="Google Shape;18654;p3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5" name="Google Shape;18655;p3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6" name="Google Shape;18656;p3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7" name="Google Shape;18657;p3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8" name="Google Shape;18658;p3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9" name="Google Shape;18659;p3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0" name="Google Shape;18660;p3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61" name="Google Shape;18661;p3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2" name="Google Shape;18662;p3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8663" name="Google Shape;18663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4" name="Google Shape;18664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5" name="Google Shape;18665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6" name="Google Shape;18666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7" name="Google Shape;18667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8" name="Google Shape;18668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9" name="Google Shape;18669;p3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0" name="Google Shape;18670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1" name="Google Shape;18671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2" name="Google Shape;18672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3" name="Google Shape;18673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4" name="Google Shape;18674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5" name="Google Shape;18675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6" name="Google Shape;18676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7" name="Google Shape;18677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8" name="Google Shape;18678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9" name="Google Shape;18679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0" name="Google Shape;18680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1" name="Google Shape;18681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2" name="Google Shape;18682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3" name="Google Shape;18683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4" name="Google Shape;18684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5" name="Google Shape;18685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6" name="Google Shape;18686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7" name="Google Shape;18687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8" name="Google Shape;18688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89" name="Google Shape;18689;p39"/>
          <p:cNvGrpSpPr/>
          <p:nvPr/>
        </p:nvGrpSpPr>
        <p:grpSpPr>
          <a:xfrm>
            <a:off x="7313947" y="-52208"/>
            <a:ext cx="2705094" cy="3268077"/>
            <a:chOff x="7313947" y="-52208"/>
            <a:chExt cx="2705094" cy="3268077"/>
          </a:xfrm>
        </p:grpSpPr>
        <p:grpSp>
          <p:nvGrpSpPr>
            <p:cNvPr id="18690" name="Google Shape;18690;p39"/>
            <p:cNvGrpSpPr/>
            <p:nvPr/>
          </p:nvGrpSpPr>
          <p:grpSpPr>
            <a:xfrm rot="-8222891" flipH="1">
              <a:off x="7816945" y="779451"/>
              <a:ext cx="1699097" cy="2145014"/>
              <a:chOff x="146217" y="2712579"/>
              <a:chExt cx="1552966" cy="1960401"/>
            </a:xfrm>
          </p:grpSpPr>
          <p:grpSp>
            <p:nvGrpSpPr>
              <p:cNvPr id="18691" name="Google Shape;18691;p3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8692" name="Google Shape;18692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3" name="Google Shape;18693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4" name="Google Shape;18694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5" name="Google Shape;18695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6" name="Google Shape;18696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7" name="Google Shape;18697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8" name="Google Shape;18698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9" name="Google Shape;18699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0" name="Google Shape;18700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1" name="Google Shape;18701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2" name="Google Shape;18702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3" name="Google Shape;18703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4" name="Google Shape;18704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5" name="Google Shape;18705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06" name="Google Shape;18706;p3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8707" name="Google Shape;18707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8" name="Google Shape;18708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9" name="Google Shape;18709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0" name="Google Shape;18710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1" name="Google Shape;18711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2" name="Google Shape;18712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3" name="Google Shape;18713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4" name="Google Shape;18714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5" name="Google Shape;18715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6" name="Google Shape;18716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7" name="Google Shape;18717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8" name="Google Shape;18718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9" name="Google Shape;18719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0" name="Google Shape;18720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21" name="Google Shape;18721;p3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8722" name="Google Shape;18722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3" name="Google Shape;18723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4" name="Google Shape;18724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5" name="Google Shape;18725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6" name="Google Shape;18726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7" name="Google Shape;18727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8" name="Google Shape;18728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9" name="Google Shape;18729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0" name="Google Shape;18730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1" name="Google Shape;18731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2" name="Google Shape;18732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3" name="Google Shape;18733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4" name="Google Shape;18734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5" name="Google Shape;18735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36" name="Google Shape;18736;p39"/>
            <p:cNvGrpSpPr/>
            <p:nvPr/>
          </p:nvGrpSpPr>
          <p:grpSpPr>
            <a:xfrm>
              <a:off x="7502410" y="-52208"/>
              <a:ext cx="1699100" cy="2145071"/>
              <a:chOff x="7458410" y="4"/>
              <a:chExt cx="1699100" cy="2145071"/>
            </a:xfrm>
          </p:grpSpPr>
          <p:grpSp>
            <p:nvGrpSpPr>
              <p:cNvPr id="18737" name="Google Shape;18737;p39"/>
              <p:cNvGrpSpPr/>
              <p:nvPr/>
            </p:nvGrpSpPr>
            <p:grpSpPr>
              <a:xfrm flipH="1">
                <a:off x="7458410" y="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18738" name="Google Shape;18738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739" name="Google Shape;1873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0" name="Google Shape;1874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1" name="Google Shape;1874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2" name="Google Shape;1874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3" name="Google Shape;1874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4" name="Google Shape;1874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5" name="Google Shape;1874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6" name="Google Shape;1874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7" name="Google Shape;1874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8" name="Google Shape;1874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9" name="Google Shape;1874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0" name="Google Shape;1875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1" name="Google Shape;1875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2" name="Google Shape;1875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753" name="Google Shape;18753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754" name="Google Shape;1875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5" name="Google Shape;1875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6" name="Google Shape;1875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7" name="Google Shape;1875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8" name="Google Shape;1875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9" name="Google Shape;1875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0" name="Google Shape;1876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1" name="Google Shape;1876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2" name="Google Shape;1876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3" name="Google Shape;1876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4" name="Google Shape;1876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5" name="Google Shape;1876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6" name="Google Shape;1876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7" name="Google Shape;1876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768" name="Google Shape;18768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769" name="Google Shape;1876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0" name="Google Shape;1877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1" name="Google Shape;1877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2" name="Google Shape;1877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3" name="Google Shape;1877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4" name="Google Shape;1877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5" name="Google Shape;1877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6" name="Google Shape;1877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7" name="Google Shape;1877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8" name="Google Shape;1877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9" name="Google Shape;1877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0" name="Google Shape;1878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1" name="Google Shape;1878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2" name="Google Shape;1878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783" name="Google Shape;18783;p39"/>
              <p:cNvGrpSpPr/>
              <p:nvPr/>
            </p:nvGrpSpPr>
            <p:grpSpPr>
              <a:xfrm rot="7305203">
                <a:off x="8348319" y="775252"/>
                <a:ext cx="494027" cy="594558"/>
                <a:chOff x="4815275" y="840950"/>
                <a:chExt cx="432450" cy="520450"/>
              </a:xfrm>
            </p:grpSpPr>
            <p:sp>
              <p:nvSpPr>
                <p:cNvPr id="18784" name="Google Shape;18784;p39"/>
                <p:cNvSpPr/>
                <p:nvPr/>
              </p:nvSpPr>
              <p:spPr>
                <a:xfrm>
                  <a:off x="4884475" y="840950"/>
                  <a:ext cx="306850" cy="27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5" name="Google Shape;18785;p39"/>
                <p:cNvSpPr/>
                <p:nvPr/>
              </p:nvSpPr>
              <p:spPr>
                <a:xfrm>
                  <a:off x="4815275" y="1152575"/>
                  <a:ext cx="144425" cy="1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7" h="4945" extrusionOk="0">
                      <a:moveTo>
                        <a:pt x="512" y="2352"/>
                      </a:moveTo>
                      <a:cubicBezTo>
                        <a:pt x="976" y="3104"/>
                        <a:pt x="1536" y="3792"/>
                        <a:pt x="2160" y="4400"/>
                      </a:cubicBezTo>
                      <a:cubicBezTo>
                        <a:pt x="2320" y="4576"/>
                        <a:pt x="2512" y="4704"/>
                        <a:pt x="2736" y="4800"/>
                      </a:cubicBezTo>
                      <a:cubicBezTo>
                        <a:pt x="3152" y="4944"/>
                        <a:pt x="3616" y="4752"/>
                        <a:pt x="4032" y="4560"/>
                      </a:cubicBezTo>
                      <a:lnTo>
                        <a:pt x="5008" y="4096"/>
                      </a:lnTo>
                      <a:cubicBezTo>
                        <a:pt x="5185" y="4016"/>
                        <a:pt x="5345" y="3920"/>
                        <a:pt x="5473" y="3792"/>
                      </a:cubicBezTo>
                      <a:cubicBezTo>
                        <a:pt x="5729" y="3536"/>
                        <a:pt x="5761" y="3136"/>
                        <a:pt x="5761" y="2784"/>
                      </a:cubicBezTo>
                      <a:cubicBezTo>
                        <a:pt x="5777" y="2288"/>
                        <a:pt x="5777" y="1728"/>
                        <a:pt x="5457" y="1360"/>
                      </a:cubicBezTo>
                      <a:cubicBezTo>
                        <a:pt x="5249" y="1136"/>
                        <a:pt x="4992" y="976"/>
                        <a:pt x="4704" y="880"/>
                      </a:cubicBezTo>
                      <a:cubicBezTo>
                        <a:pt x="3680" y="416"/>
                        <a:pt x="2528" y="0"/>
                        <a:pt x="1408" y="432"/>
                      </a:cubicBezTo>
                      <a:cubicBezTo>
                        <a:pt x="592" y="752"/>
                        <a:pt x="0" y="1520"/>
                        <a:pt x="512" y="235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6" name="Google Shape;18786;p39"/>
                <p:cNvSpPr/>
                <p:nvPr/>
              </p:nvSpPr>
              <p:spPr>
                <a:xfrm>
                  <a:off x="5105275" y="1188975"/>
                  <a:ext cx="142450" cy="17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rgbClr val="EAD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7" name="Google Shape;18787;p39"/>
                <p:cNvSpPr/>
                <p:nvPr/>
              </p:nvSpPr>
              <p:spPr>
                <a:xfrm>
                  <a:off x="5024075" y="1286975"/>
                  <a:ext cx="71225" cy="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8" name="Google Shape;18788;p39"/>
                <p:cNvSpPr/>
                <p:nvPr/>
              </p:nvSpPr>
              <p:spPr>
                <a:xfrm>
                  <a:off x="5176500" y="1064150"/>
                  <a:ext cx="69625" cy="7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789" name="Google Shape;18789;p39"/>
          <p:cNvSpPr/>
          <p:nvPr/>
        </p:nvSpPr>
        <p:spPr>
          <a:xfrm rot="-435006">
            <a:off x="6396348" y="1705435"/>
            <a:ext cx="1700" cy="850"/>
          </a:xfrm>
          <a:custGeom>
            <a:avLst/>
            <a:gdLst/>
            <a:ahLst/>
            <a:cxnLst/>
            <a:rect l="l" t="t" r="r" b="b"/>
            <a:pathLst>
              <a:path w="68" h="34" extrusionOk="0">
                <a:moveTo>
                  <a:pt x="0" y="0"/>
                </a:move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307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90" name="Google Shape;18790;p39"/>
          <p:cNvGrpSpPr/>
          <p:nvPr/>
        </p:nvGrpSpPr>
        <p:grpSpPr>
          <a:xfrm>
            <a:off x="-471207" y="2009775"/>
            <a:ext cx="3339342" cy="3615189"/>
            <a:chOff x="-471207" y="2009775"/>
            <a:chExt cx="3339342" cy="3615189"/>
          </a:xfrm>
        </p:grpSpPr>
        <p:grpSp>
          <p:nvGrpSpPr>
            <p:cNvPr id="18791" name="Google Shape;18791;p39"/>
            <p:cNvGrpSpPr/>
            <p:nvPr/>
          </p:nvGrpSpPr>
          <p:grpSpPr>
            <a:xfrm>
              <a:off x="-471207" y="3215792"/>
              <a:ext cx="3339342" cy="2409172"/>
              <a:chOff x="-471207" y="3215792"/>
              <a:chExt cx="3339342" cy="2409172"/>
            </a:xfrm>
          </p:grpSpPr>
          <p:grpSp>
            <p:nvGrpSpPr>
              <p:cNvPr id="18792" name="Google Shape;18792;p39"/>
              <p:cNvGrpSpPr/>
              <p:nvPr/>
            </p:nvGrpSpPr>
            <p:grpSpPr>
              <a:xfrm rot="-4199403" flipH="1">
                <a:off x="-22239" y="3308503"/>
                <a:ext cx="1699178" cy="2145157"/>
                <a:chOff x="146217" y="2712579"/>
                <a:chExt cx="1552966" cy="1960401"/>
              </a:xfrm>
            </p:grpSpPr>
            <p:grpSp>
              <p:nvGrpSpPr>
                <p:cNvPr id="18793" name="Google Shape;18793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794" name="Google Shape;1879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5" name="Google Shape;1879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6" name="Google Shape;1879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7" name="Google Shape;1879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8" name="Google Shape;1879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9" name="Google Shape;1879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0" name="Google Shape;1880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1" name="Google Shape;1880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2" name="Google Shape;1880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3" name="Google Shape;1880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4" name="Google Shape;1880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5" name="Google Shape;1880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6" name="Google Shape;1880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7" name="Google Shape;1880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08" name="Google Shape;18808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809" name="Google Shape;1880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0" name="Google Shape;1881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1" name="Google Shape;1881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2" name="Google Shape;1881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3" name="Google Shape;1881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4" name="Google Shape;1881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5" name="Google Shape;1881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6" name="Google Shape;1881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7" name="Google Shape;1881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8" name="Google Shape;1881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9" name="Google Shape;1881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0" name="Google Shape;1882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1" name="Google Shape;1882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2" name="Google Shape;1882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23" name="Google Shape;18823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824" name="Google Shape;1882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5" name="Google Shape;1882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6" name="Google Shape;1882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7" name="Google Shape;1882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8" name="Google Shape;1882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9" name="Google Shape;1882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0" name="Google Shape;1883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1" name="Google Shape;1883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2" name="Google Shape;1883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3" name="Google Shape;1883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4" name="Google Shape;1883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5" name="Google Shape;1883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6" name="Google Shape;1883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7" name="Google Shape;1883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838" name="Google Shape;18838;p39"/>
              <p:cNvGrpSpPr/>
              <p:nvPr/>
            </p:nvGrpSpPr>
            <p:grpSpPr>
              <a:xfrm rot="4112102" flipH="1">
                <a:off x="709472" y="3369139"/>
                <a:ext cx="1699242" cy="2145126"/>
                <a:chOff x="146217" y="2712579"/>
                <a:chExt cx="1552966" cy="1960401"/>
              </a:xfrm>
            </p:grpSpPr>
            <p:grpSp>
              <p:nvGrpSpPr>
                <p:cNvPr id="18839" name="Google Shape;18839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840" name="Google Shape;18840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1" name="Google Shape;18841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2" name="Google Shape;18842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3" name="Google Shape;18843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4" name="Google Shape;18844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5" name="Google Shape;18845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6" name="Google Shape;18846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7" name="Google Shape;18847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8" name="Google Shape;18848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9" name="Google Shape;18849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0" name="Google Shape;18850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1" name="Google Shape;18851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2" name="Google Shape;18852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3" name="Google Shape;18853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54" name="Google Shape;18854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855" name="Google Shape;18855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6" name="Google Shape;18856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7" name="Google Shape;18857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8" name="Google Shape;18858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9" name="Google Shape;18859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0" name="Google Shape;18860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1" name="Google Shape;18861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2" name="Google Shape;18862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3" name="Google Shape;18863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4" name="Google Shape;18864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5" name="Google Shape;18865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6" name="Google Shape;18866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7" name="Google Shape;18867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8" name="Google Shape;18868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69" name="Google Shape;18869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870" name="Google Shape;18870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1" name="Google Shape;18871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2" name="Google Shape;18872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3" name="Google Shape;18873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4" name="Google Shape;18874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5" name="Google Shape;18875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6" name="Google Shape;18876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7" name="Google Shape;18877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8" name="Google Shape;18878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9" name="Google Shape;18879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0" name="Google Shape;18880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1" name="Google Shape;18881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2" name="Google Shape;18882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3" name="Google Shape;18883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8884" name="Google Shape;18884;p39"/>
            <p:cNvSpPr/>
            <p:nvPr/>
          </p:nvSpPr>
          <p:spPr>
            <a:xfrm>
              <a:off x="-90074" y="2009775"/>
              <a:ext cx="1286780" cy="2562428"/>
            </a:xfrm>
            <a:custGeom>
              <a:avLst/>
              <a:gdLst/>
              <a:ahLst/>
              <a:cxnLst/>
              <a:rect l="l" t="t" r="r" b="b"/>
              <a:pathLst>
                <a:path w="61166" h="130970" extrusionOk="0">
                  <a:moveTo>
                    <a:pt x="0" y="4945"/>
                  </a:moveTo>
                  <a:cubicBezTo>
                    <a:pt x="3629" y="-1100"/>
                    <a:pt x="14862" y="-982"/>
                    <a:pt x="21007" y="2474"/>
                  </a:cubicBezTo>
                  <a:cubicBezTo>
                    <a:pt x="29222" y="7094"/>
                    <a:pt x="35824" y="16574"/>
                    <a:pt x="36761" y="25952"/>
                  </a:cubicBezTo>
                  <a:cubicBezTo>
                    <a:pt x="39604" y="54420"/>
                    <a:pt x="17847" y="82376"/>
                    <a:pt x="22551" y="110596"/>
                  </a:cubicBezTo>
                  <a:cubicBezTo>
                    <a:pt x="24060" y="119650"/>
                    <a:pt x="32356" y="129081"/>
                    <a:pt x="41395" y="130675"/>
                  </a:cubicBezTo>
                  <a:cubicBezTo>
                    <a:pt x="48085" y="131855"/>
                    <a:pt x="54721" y="127881"/>
                    <a:pt x="61166" y="125733"/>
                  </a:cubicBezTo>
                </a:path>
              </a:pathLst>
            </a:custGeom>
            <a:noFill/>
            <a:ln w="19050" cap="flat" cmpd="sng">
              <a:solidFill>
                <a:srgbClr val="D4DC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8885" name="Google Shape;18885;p39"/>
            <p:cNvGrpSpPr/>
            <p:nvPr/>
          </p:nvGrpSpPr>
          <p:grpSpPr>
            <a:xfrm rot="-3625968">
              <a:off x="1041729" y="3912668"/>
              <a:ext cx="687114" cy="844725"/>
              <a:chOff x="5835100" y="1235925"/>
              <a:chExt cx="687175" cy="844800"/>
            </a:xfrm>
          </p:grpSpPr>
          <p:sp>
            <p:nvSpPr>
              <p:cNvPr id="18886" name="Google Shape;18886;p39"/>
              <p:cNvSpPr/>
              <p:nvPr/>
            </p:nvSpPr>
            <p:spPr>
              <a:xfrm>
                <a:off x="5901800" y="1460300"/>
                <a:ext cx="4328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7314" h="14510" extrusionOk="0">
                    <a:moveTo>
                      <a:pt x="4503" y="0"/>
                    </a:moveTo>
                    <a:cubicBezTo>
                      <a:pt x="3783" y="0"/>
                      <a:pt x="3090" y="354"/>
                      <a:pt x="2703" y="999"/>
                    </a:cubicBezTo>
                    <a:lnTo>
                      <a:pt x="635" y="4302"/>
                    </a:lnTo>
                    <a:cubicBezTo>
                      <a:pt x="1" y="5303"/>
                      <a:pt x="301" y="6670"/>
                      <a:pt x="1335" y="7304"/>
                    </a:cubicBezTo>
                    <a:lnTo>
                      <a:pt x="12977" y="14509"/>
                    </a:lnTo>
                    <a:lnTo>
                      <a:pt x="17313" y="7537"/>
                    </a:lnTo>
                    <a:lnTo>
                      <a:pt x="5672" y="332"/>
                    </a:lnTo>
                    <a:cubicBezTo>
                      <a:pt x="5305" y="107"/>
                      <a:pt x="4900" y="0"/>
                      <a:pt x="4503" y="0"/>
                    </a:cubicBezTo>
                    <a:close/>
                  </a:path>
                </a:pathLst>
              </a:custGeom>
              <a:solidFill>
                <a:srgbClr val="F1C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7" name="Google Shape;18887;p39"/>
              <p:cNvSpPr/>
              <p:nvPr/>
            </p:nvSpPr>
            <p:spPr>
              <a:xfrm>
                <a:off x="6226200" y="1648725"/>
                <a:ext cx="16847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7740" extrusionOk="0">
                    <a:moveTo>
                      <a:pt x="4337" y="0"/>
                    </a:moveTo>
                    <a:lnTo>
                      <a:pt x="2102" y="3570"/>
                    </a:lnTo>
                    <a:lnTo>
                      <a:pt x="1" y="6939"/>
                    </a:lnTo>
                    <a:lnTo>
                      <a:pt x="4137" y="7739"/>
                    </a:lnTo>
                    <a:lnTo>
                      <a:pt x="5438" y="5638"/>
                    </a:lnTo>
                    <a:lnTo>
                      <a:pt x="6739" y="3536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8" name="Google Shape;18888;p39"/>
              <p:cNvSpPr/>
              <p:nvPr/>
            </p:nvSpPr>
            <p:spPr>
              <a:xfrm>
                <a:off x="6356300" y="1753800"/>
                <a:ext cx="1384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572" extrusionOk="0">
                    <a:moveTo>
                      <a:pt x="2602" y="0"/>
                    </a:moveTo>
                    <a:lnTo>
                      <a:pt x="1368" y="2002"/>
                    </a:lnTo>
                    <a:lnTo>
                      <a:pt x="1302" y="2102"/>
                    </a:lnTo>
                    <a:lnTo>
                      <a:pt x="1" y="4204"/>
                    </a:lnTo>
                    <a:lnTo>
                      <a:pt x="1835" y="6572"/>
                    </a:lnTo>
                    <a:lnTo>
                      <a:pt x="3703" y="3603"/>
                    </a:lnTo>
                    <a:lnTo>
                      <a:pt x="3637" y="3536"/>
                    </a:lnTo>
                    <a:lnTo>
                      <a:pt x="3703" y="3570"/>
                    </a:lnTo>
                    <a:lnTo>
                      <a:pt x="5538" y="634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89" name="Google Shape;18889;p39"/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18890" name="Google Shape;18890;p39"/>
                <p:cNvSpPr/>
                <p:nvPr/>
              </p:nvSpPr>
              <p:spPr>
                <a:xfrm>
                  <a:off x="6448875" y="1843025"/>
                  <a:ext cx="55900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436" fill="none" extrusionOk="0">
                      <a:moveTo>
                        <a:pt x="0" y="1"/>
                      </a:moveTo>
                      <a:lnTo>
                        <a:pt x="2235" y="1435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891" name="Google Shape;18891;p39"/>
                <p:cNvGrpSpPr/>
                <p:nvPr/>
              </p:nvGrpSpPr>
              <p:grpSpPr>
                <a:xfrm>
                  <a:off x="5952675" y="1472150"/>
                  <a:ext cx="569600" cy="420550"/>
                  <a:chOff x="5952675" y="1472150"/>
                  <a:chExt cx="569600" cy="420550"/>
                </a:xfrm>
              </p:grpSpPr>
              <p:sp>
                <p:nvSpPr>
                  <p:cNvPr id="18892" name="Google Shape;18892;p39"/>
                  <p:cNvSpPr/>
                  <p:nvPr/>
                </p:nvSpPr>
                <p:spPr>
                  <a:xfrm>
                    <a:off x="6329625" y="1737125"/>
                    <a:ext cx="91750" cy="12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4871" extrusionOk="0">
                        <a:moveTo>
                          <a:pt x="2602" y="0"/>
                        </a:moveTo>
                        <a:lnTo>
                          <a:pt x="0" y="4203"/>
                        </a:lnTo>
                        <a:lnTo>
                          <a:pt x="1068" y="4871"/>
                        </a:lnTo>
                        <a:lnTo>
                          <a:pt x="3669" y="667"/>
                        </a:lnTo>
                        <a:lnTo>
                          <a:pt x="2602" y="0"/>
                        </a:ln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3" name="Google Shape;18893;p39"/>
                  <p:cNvSpPr/>
                  <p:nvPr/>
                </p:nvSpPr>
                <p:spPr>
                  <a:xfrm>
                    <a:off x="5952675" y="1472150"/>
                    <a:ext cx="145975" cy="2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9" h="8465" extrusionOk="0">
                        <a:moveTo>
                          <a:pt x="5196" y="1"/>
                        </a:moveTo>
                        <a:cubicBezTo>
                          <a:pt x="5016" y="1"/>
                          <a:pt x="4843" y="90"/>
                          <a:pt x="4737" y="259"/>
                        </a:cubicBezTo>
                        <a:lnTo>
                          <a:pt x="167" y="7631"/>
                        </a:lnTo>
                        <a:cubicBezTo>
                          <a:pt x="1" y="7897"/>
                          <a:pt x="67" y="8231"/>
                          <a:pt x="334" y="8398"/>
                        </a:cubicBezTo>
                        <a:cubicBezTo>
                          <a:pt x="412" y="8442"/>
                          <a:pt x="505" y="8464"/>
                          <a:pt x="599" y="8464"/>
                        </a:cubicBezTo>
                        <a:cubicBezTo>
                          <a:pt x="786" y="8464"/>
                          <a:pt x="979" y="8376"/>
                          <a:pt x="1068" y="8198"/>
                        </a:cubicBezTo>
                        <a:lnTo>
                          <a:pt x="5671" y="826"/>
                        </a:lnTo>
                        <a:cubicBezTo>
                          <a:pt x="5838" y="592"/>
                          <a:pt x="5738" y="225"/>
                          <a:pt x="5505" y="92"/>
                        </a:cubicBezTo>
                        <a:cubicBezTo>
                          <a:pt x="5407" y="31"/>
                          <a:pt x="5300" y="1"/>
                          <a:pt x="5196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4" name="Google Shape;18894;p39"/>
                  <p:cNvSpPr/>
                  <p:nvPr/>
                </p:nvSpPr>
                <p:spPr>
                  <a:xfrm>
                    <a:off x="6477950" y="1857975"/>
                    <a:ext cx="44325" cy="3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" h="1389" extrusionOk="0">
                        <a:moveTo>
                          <a:pt x="879" y="1"/>
                        </a:moveTo>
                        <a:cubicBezTo>
                          <a:pt x="652" y="1"/>
                          <a:pt x="436" y="119"/>
                          <a:pt x="305" y="337"/>
                        </a:cubicBezTo>
                        <a:cubicBezTo>
                          <a:pt x="1" y="793"/>
                          <a:pt x="362" y="1388"/>
                          <a:pt x="884" y="1388"/>
                        </a:cubicBezTo>
                        <a:cubicBezTo>
                          <a:pt x="934" y="1388"/>
                          <a:pt x="986" y="1383"/>
                          <a:pt x="1039" y="1371"/>
                        </a:cubicBezTo>
                        <a:cubicBezTo>
                          <a:pt x="1639" y="1204"/>
                          <a:pt x="1773" y="403"/>
                          <a:pt x="1239" y="103"/>
                        </a:cubicBezTo>
                        <a:cubicBezTo>
                          <a:pt x="1123" y="34"/>
                          <a:pt x="1000" y="1"/>
                          <a:pt x="879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895" name="Google Shape;18895;p39"/>
              <p:cNvGrpSpPr/>
              <p:nvPr/>
            </p:nvGrpSpPr>
            <p:grpSpPr>
              <a:xfrm>
                <a:off x="5835100" y="1235925"/>
                <a:ext cx="640475" cy="844800"/>
                <a:chOff x="5835100" y="1235925"/>
                <a:chExt cx="640475" cy="844800"/>
              </a:xfrm>
            </p:grpSpPr>
            <p:grpSp>
              <p:nvGrpSpPr>
                <p:cNvPr id="18896" name="Google Shape;18896;p39"/>
                <p:cNvGrpSpPr/>
                <p:nvPr/>
              </p:nvGrpSpPr>
              <p:grpSpPr>
                <a:xfrm>
                  <a:off x="6139475" y="1235925"/>
                  <a:ext cx="336100" cy="354450"/>
                  <a:chOff x="6139475" y="1235925"/>
                  <a:chExt cx="336100" cy="354450"/>
                </a:xfrm>
              </p:grpSpPr>
              <p:sp>
                <p:nvSpPr>
                  <p:cNvPr id="18897" name="Google Shape;18897;p39"/>
                  <p:cNvSpPr/>
                  <p:nvPr/>
                </p:nvSpPr>
                <p:spPr>
                  <a:xfrm>
                    <a:off x="6139475" y="123592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7373" y="14111"/>
                        </a:moveTo>
                        <a:cubicBezTo>
                          <a:pt x="7473" y="14177"/>
                          <a:pt x="7573" y="14144"/>
                          <a:pt x="7640" y="14077"/>
                        </a:cubicBezTo>
                        <a:lnTo>
                          <a:pt x="13410" y="4804"/>
                        </a:lnTo>
                        <a:cubicBezTo>
                          <a:pt x="13444" y="4704"/>
                          <a:pt x="13410" y="4604"/>
                          <a:pt x="13310" y="4537"/>
                        </a:cubicBezTo>
                        <a:lnTo>
                          <a:pt x="6072" y="34"/>
                        </a:lnTo>
                        <a:cubicBezTo>
                          <a:pt x="6005" y="1"/>
                          <a:pt x="5872" y="1"/>
                          <a:pt x="5805" y="101"/>
                        </a:cubicBezTo>
                        <a:lnTo>
                          <a:pt x="67" y="9341"/>
                        </a:lnTo>
                        <a:cubicBezTo>
                          <a:pt x="1" y="9441"/>
                          <a:pt x="34" y="9574"/>
                          <a:pt x="134" y="9608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8" name="Google Shape;18898;p39"/>
                  <p:cNvSpPr/>
                  <p:nvPr/>
                </p:nvSpPr>
                <p:spPr>
                  <a:xfrm>
                    <a:off x="6172825" y="1255950"/>
                    <a:ext cx="148475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41" fill="none" extrusionOk="0">
                        <a:moveTo>
                          <a:pt x="5939" y="0"/>
                        </a:moveTo>
                        <a:lnTo>
                          <a:pt x="1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9" name="Google Shape;18899;p39"/>
                  <p:cNvSpPr/>
                  <p:nvPr/>
                </p:nvSpPr>
                <p:spPr>
                  <a:xfrm>
                    <a:off x="6210375" y="12793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0" name="Google Shape;18900;p39"/>
                  <p:cNvSpPr/>
                  <p:nvPr/>
                </p:nvSpPr>
                <p:spPr>
                  <a:xfrm>
                    <a:off x="6247900" y="130265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1" name="Google Shape;18901;p39"/>
                  <p:cNvSpPr/>
                  <p:nvPr/>
                </p:nvSpPr>
                <p:spPr>
                  <a:xfrm>
                    <a:off x="6285425" y="13260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2" name="Google Shape;18902;p39"/>
                  <p:cNvSpPr/>
                  <p:nvPr/>
                </p:nvSpPr>
                <p:spPr>
                  <a:xfrm>
                    <a:off x="6262075" y="1275125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3" name="Google Shape;18903;p39"/>
                  <p:cNvSpPr/>
                  <p:nvPr/>
                </p:nvSpPr>
                <p:spPr>
                  <a:xfrm>
                    <a:off x="6237050" y="1315150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4" name="Google Shape;18904;p39"/>
                  <p:cNvSpPr/>
                  <p:nvPr/>
                </p:nvSpPr>
                <p:spPr>
                  <a:xfrm>
                    <a:off x="6212875" y="1354350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0"/>
                        </a:moveTo>
                        <a:lnTo>
                          <a:pt x="7572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5" name="Google Shape;18905;p39"/>
                  <p:cNvSpPr/>
                  <p:nvPr/>
                </p:nvSpPr>
                <p:spPr>
                  <a:xfrm>
                    <a:off x="6187850" y="1394375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6" name="Google Shape;18906;p39"/>
                  <p:cNvSpPr/>
                  <p:nvPr/>
                </p:nvSpPr>
                <p:spPr>
                  <a:xfrm>
                    <a:off x="6162825" y="1434400"/>
                    <a:ext cx="190175" cy="11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5" fill="none" extrusionOk="0">
                        <a:moveTo>
                          <a:pt x="1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7" name="Google Shape;18907;p39"/>
                  <p:cNvSpPr/>
                  <p:nvPr/>
                </p:nvSpPr>
                <p:spPr>
                  <a:xfrm>
                    <a:off x="6201200" y="152697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967" y="0"/>
                        </a:moveTo>
                        <a:lnTo>
                          <a:pt x="0" y="156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908" name="Google Shape;18908;p39"/>
                <p:cNvGrpSpPr/>
                <p:nvPr/>
              </p:nvGrpSpPr>
              <p:grpSpPr>
                <a:xfrm>
                  <a:off x="5835100" y="1726275"/>
                  <a:ext cx="336100" cy="354450"/>
                  <a:chOff x="5835100" y="1726275"/>
                  <a:chExt cx="336100" cy="354450"/>
                </a:xfrm>
              </p:grpSpPr>
              <p:sp>
                <p:nvSpPr>
                  <p:cNvPr id="18909" name="Google Shape;18909;p39"/>
                  <p:cNvSpPr/>
                  <p:nvPr/>
                </p:nvSpPr>
                <p:spPr>
                  <a:xfrm>
                    <a:off x="5835100" y="172627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13310" y="4571"/>
                        </a:moveTo>
                        <a:cubicBezTo>
                          <a:pt x="13410" y="4604"/>
                          <a:pt x="13443" y="4737"/>
                          <a:pt x="13410" y="4838"/>
                        </a:cubicBezTo>
                        <a:lnTo>
                          <a:pt x="7639" y="14077"/>
                        </a:lnTo>
                        <a:cubicBezTo>
                          <a:pt x="7572" y="14178"/>
                          <a:pt x="7472" y="14178"/>
                          <a:pt x="7372" y="14144"/>
                        </a:cubicBezTo>
                        <a:lnTo>
                          <a:pt x="134" y="9641"/>
                        </a:lnTo>
                        <a:cubicBezTo>
                          <a:pt x="34" y="9574"/>
                          <a:pt x="0" y="9474"/>
                          <a:pt x="67" y="9374"/>
                        </a:cubicBezTo>
                        <a:lnTo>
                          <a:pt x="5804" y="101"/>
                        </a:lnTo>
                        <a:cubicBezTo>
                          <a:pt x="5871" y="34"/>
                          <a:pt x="5971" y="1"/>
                          <a:pt x="6071" y="67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0" name="Google Shape;18910;p39"/>
                  <p:cNvSpPr/>
                  <p:nvPr/>
                </p:nvSpPr>
                <p:spPr>
                  <a:xfrm>
                    <a:off x="5868450" y="1746300"/>
                    <a:ext cx="14762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" h="9574" fill="none" extrusionOk="0">
                        <a:moveTo>
                          <a:pt x="1" y="9574"/>
                        </a:moveTo>
                        <a:lnTo>
                          <a:pt x="5905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1" name="Google Shape;18911;p39"/>
                  <p:cNvSpPr/>
                  <p:nvPr/>
                </p:nvSpPr>
                <p:spPr>
                  <a:xfrm>
                    <a:off x="5905975" y="17696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2" name="Google Shape;18912;p39"/>
                  <p:cNvSpPr/>
                  <p:nvPr/>
                </p:nvSpPr>
                <p:spPr>
                  <a:xfrm>
                    <a:off x="5943500" y="179300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3" name="Google Shape;18913;p39"/>
                  <p:cNvSpPr/>
                  <p:nvPr/>
                </p:nvSpPr>
                <p:spPr>
                  <a:xfrm>
                    <a:off x="5981025" y="18163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4" name="Google Shape;18914;p39"/>
                  <p:cNvSpPr/>
                  <p:nvPr/>
                </p:nvSpPr>
                <p:spPr>
                  <a:xfrm>
                    <a:off x="5859275" y="1923100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5" name="Google Shape;18915;p39"/>
                  <p:cNvSpPr/>
                  <p:nvPr/>
                </p:nvSpPr>
                <p:spPr>
                  <a:xfrm>
                    <a:off x="5884300" y="1883900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6" name="Google Shape;18916;p39"/>
                  <p:cNvSpPr/>
                  <p:nvPr/>
                </p:nvSpPr>
                <p:spPr>
                  <a:xfrm>
                    <a:off x="5908475" y="1843875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7" name="Google Shape;18917;p39"/>
                  <p:cNvSpPr/>
                  <p:nvPr/>
                </p:nvSpPr>
                <p:spPr>
                  <a:xfrm>
                    <a:off x="5933500" y="1803825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1"/>
                        </a:moveTo>
                        <a:lnTo>
                          <a:pt x="7573" y="473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8" name="Google Shape;18918;p39"/>
                  <p:cNvSpPr/>
                  <p:nvPr/>
                </p:nvSpPr>
                <p:spPr>
                  <a:xfrm>
                    <a:off x="5957675" y="1764650"/>
                    <a:ext cx="19017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4" fill="none" extrusionOk="0">
                        <a:moveTo>
                          <a:pt x="1" y="0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9" name="Google Shape;18919;p39"/>
                  <p:cNvSpPr/>
                  <p:nvPr/>
                </p:nvSpPr>
                <p:spPr>
                  <a:xfrm>
                    <a:off x="6068600" y="173962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0" y="1568"/>
                        </a:moveTo>
                        <a:lnTo>
                          <a:pt x="96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8920" name="Google Shape;18920;p39"/>
              <p:cNvSpPr/>
              <p:nvPr/>
            </p:nvSpPr>
            <p:spPr>
              <a:xfrm>
                <a:off x="6019400" y="1659525"/>
                <a:ext cx="11342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2939" extrusionOk="0">
                    <a:moveTo>
                      <a:pt x="286" y="1"/>
                    </a:moveTo>
                    <a:cubicBezTo>
                      <a:pt x="214" y="1"/>
                      <a:pt x="143" y="38"/>
                      <a:pt x="100" y="102"/>
                    </a:cubicBezTo>
                    <a:cubicBezTo>
                      <a:pt x="0" y="236"/>
                      <a:pt x="34" y="369"/>
                      <a:pt x="167" y="436"/>
                    </a:cubicBezTo>
                    <a:lnTo>
                      <a:pt x="4137" y="2904"/>
                    </a:lnTo>
                    <a:cubicBezTo>
                      <a:pt x="4172" y="2928"/>
                      <a:pt x="4212" y="2939"/>
                      <a:pt x="4253" y="2939"/>
                    </a:cubicBezTo>
                    <a:cubicBezTo>
                      <a:pt x="4327" y="2939"/>
                      <a:pt x="4406" y="2902"/>
                      <a:pt x="4470" y="2837"/>
                    </a:cubicBezTo>
                    <a:cubicBezTo>
                      <a:pt x="4537" y="2704"/>
                      <a:pt x="4503" y="2571"/>
                      <a:pt x="4370" y="2504"/>
                    </a:cubicBezTo>
                    <a:lnTo>
                      <a:pt x="401" y="35"/>
                    </a:lnTo>
                    <a:cubicBezTo>
                      <a:pt x="365" y="12"/>
                      <a:pt x="325" y="1"/>
                      <a:pt x="286" y="1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41A2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800"/>
              <a:buFont typeface="Roboto"/>
              <a:buChar char="●"/>
              <a:defRPr sz="1800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■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●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■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●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400"/>
              <a:buFont typeface="Roboto"/>
              <a:buChar char="■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85" r:id="rId9"/>
    <p:sldLayoutId id="2147483686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2" name="Google Shape;19792;p48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 ASSASSIN</a:t>
            </a:r>
            <a:endParaRPr dirty="0"/>
          </a:p>
        </p:txBody>
      </p:sp>
      <p:sp>
        <p:nvSpPr>
          <p:cNvPr id="19793" name="Google Shape;19793;p48"/>
          <p:cNvSpPr txBox="1">
            <a:spLocks noGrp="1"/>
          </p:cNvSpPr>
          <p:nvPr>
            <p:ph type="subTitle" idx="1"/>
          </p:nvPr>
        </p:nvSpPr>
        <p:spPr>
          <a:xfrm>
            <a:off x="2856900" y="1772617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APLICA</a:t>
            </a:r>
            <a:r>
              <a:rPr lang="ro-RO" dirty="0" smtClean="0"/>
              <a:t>ȚIE DE SIMULARE</a:t>
            </a:r>
            <a:endParaRPr dirty="0"/>
          </a:p>
        </p:txBody>
      </p:sp>
      <p:cxnSp>
        <p:nvCxnSpPr>
          <p:cNvPr id="19794" name="Google Shape;19794;p48"/>
          <p:cNvCxnSpPr/>
          <p:nvPr/>
        </p:nvCxnSpPr>
        <p:spPr>
          <a:xfrm>
            <a:off x="1488900" y="1654775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795" name="Google Shape;19795;p48"/>
          <p:cNvGrpSpPr/>
          <p:nvPr/>
        </p:nvGrpSpPr>
        <p:grpSpPr>
          <a:xfrm rot="727086">
            <a:off x="440215" y="2268807"/>
            <a:ext cx="10233532" cy="5739700"/>
            <a:chOff x="631945" y="2033412"/>
            <a:chExt cx="10469287" cy="5871929"/>
          </a:xfrm>
        </p:grpSpPr>
        <p:grpSp>
          <p:nvGrpSpPr>
            <p:cNvPr id="19796" name="Google Shape;19796;p48"/>
            <p:cNvGrpSpPr/>
            <p:nvPr/>
          </p:nvGrpSpPr>
          <p:grpSpPr>
            <a:xfrm rot="-369367">
              <a:off x="862079" y="2556147"/>
              <a:ext cx="10009019" cy="4826460"/>
              <a:chOff x="-1565187" y="1087515"/>
              <a:chExt cx="11286493" cy="6271018"/>
            </a:xfrm>
          </p:grpSpPr>
          <p:sp>
            <p:nvSpPr>
              <p:cNvPr id="19797" name="Google Shape;19797;p48"/>
              <p:cNvSpPr/>
              <p:nvPr/>
            </p:nvSpPr>
            <p:spPr>
              <a:xfrm>
                <a:off x="-1565187" y="1087515"/>
                <a:ext cx="11286493" cy="6271018"/>
              </a:xfrm>
              <a:custGeom>
                <a:avLst/>
                <a:gdLst/>
                <a:ahLst/>
                <a:cxnLst/>
                <a:rect l="l" t="t" r="r" b="b"/>
                <a:pathLst>
                  <a:path w="344810" h="206114" extrusionOk="0">
                    <a:moveTo>
                      <a:pt x="91917" y="34621"/>
                    </a:moveTo>
                    <a:cubicBezTo>
                      <a:pt x="82282" y="48603"/>
                      <a:pt x="78482" y="64470"/>
                      <a:pt x="79029" y="80093"/>
                    </a:cubicBezTo>
                    <a:cubicBezTo>
                      <a:pt x="79273" y="87084"/>
                      <a:pt x="80397" y="94105"/>
                      <a:pt x="83832" y="100610"/>
                    </a:cubicBezTo>
                    <a:cubicBezTo>
                      <a:pt x="89790" y="111948"/>
                      <a:pt x="102920" y="122161"/>
                      <a:pt x="117602" y="127936"/>
                    </a:cubicBezTo>
                    <a:cubicBezTo>
                      <a:pt x="132283" y="133680"/>
                      <a:pt x="147116" y="138392"/>
                      <a:pt x="163681" y="139972"/>
                    </a:cubicBezTo>
                    <a:cubicBezTo>
                      <a:pt x="189791" y="142434"/>
                      <a:pt x="220065" y="138240"/>
                      <a:pt x="240431" y="126021"/>
                    </a:cubicBezTo>
                    <a:cubicBezTo>
                      <a:pt x="248698" y="121066"/>
                      <a:pt x="255081" y="114440"/>
                      <a:pt x="258668" y="107115"/>
                    </a:cubicBezTo>
                    <a:cubicBezTo>
                      <a:pt x="262468" y="99303"/>
                      <a:pt x="263045" y="90428"/>
                      <a:pt x="258273" y="82920"/>
                    </a:cubicBezTo>
                    <a:cubicBezTo>
                      <a:pt x="253501" y="75443"/>
                      <a:pt x="242832" y="69759"/>
                      <a:pt x="231464" y="70032"/>
                    </a:cubicBezTo>
                    <a:cubicBezTo>
                      <a:pt x="220065" y="70306"/>
                      <a:pt x="209275" y="77540"/>
                      <a:pt x="209579" y="85807"/>
                    </a:cubicBezTo>
                    <a:cubicBezTo>
                      <a:pt x="204868" y="80093"/>
                      <a:pt x="208941" y="71613"/>
                      <a:pt x="217512" y="69242"/>
                    </a:cubicBezTo>
                    <a:cubicBezTo>
                      <a:pt x="220765" y="68360"/>
                      <a:pt x="224412" y="68239"/>
                      <a:pt x="227482" y="67023"/>
                    </a:cubicBezTo>
                    <a:cubicBezTo>
                      <a:pt x="229944" y="66050"/>
                      <a:pt x="231798" y="64439"/>
                      <a:pt x="234139" y="63284"/>
                    </a:cubicBezTo>
                    <a:cubicBezTo>
                      <a:pt x="242498" y="59272"/>
                      <a:pt x="255720" y="64075"/>
                      <a:pt x="256236" y="71339"/>
                    </a:cubicBezTo>
                    <a:cubicBezTo>
                      <a:pt x="256328" y="72433"/>
                      <a:pt x="256176" y="73619"/>
                      <a:pt x="256905" y="74591"/>
                    </a:cubicBezTo>
                    <a:cubicBezTo>
                      <a:pt x="259367" y="77965"/>
                      <a:pt x="266480" y="74774"/>
                      <a:pt x="271708" y="75351"/>
                    </a:cubicBezTo>
                    <a:cubicBezTo>
                      <a:pt x="277118" y="75929"/>
                      <a:pt x="279519" y="80549"/>
                      <a:pt x="280279" y="84470"/>
                    </a:cubicBezTo>
                    <a:cubicBezTo>
                      <a:pt x="281860" y="92677"/>
                      <a:pt x="280918" y="101157"/>
                      <a:pt x="277574" y="108817"/>
                    </a:cubicBezTo>
                    <a:cubicBezTo>
                      <a:pt x="283927" y="105899"/>
                      <a:pt x="288547" y="100185"/>
                      <a:pt x="290097" y="93346"/>
                    </a:cubicBezTo>
                    <a:cubicBezTo>
                      <a:pt x="291435" y="87266"/>
                      <a:pt x="290432" y="81066"/>
                      <a:pt x="289428" y="74956"/>
                    </a:cubicBezTo>
                    <a:cubicBezTo>
                      <a:pt x="296085" y="81370"/>
                      <a:pt x="298942" y="89789"/>
                      <a:pt x="297058" y="97722"/>
                    </a:cubicBezTo>
                    <a:cubicBezTo>
                      <a:pt x="306298" y="76719"/>
                      <a:pt x="302347" y="53983"/>
                      <a:pt x="296176" y="32463"/>
                    </a:cubicBezTo>
                    <a:cubicBezTo>
                      <a:pt x="295021" y="28542"/>
                      <a:pt x="293866" y="24560"/>
                      <a:pt x="294565" y="20579"/>
                    </a:cubicBezTo>
                    <a:cubicBezTo>
                      <a:pt x="295264" y="16627"/>
                      <a:pt x="298274" y="12615"/>
                      <a:pt x="303380" y="11095"/>
                    </a:cubicBezTo>
                    <a:cubicBezTo>
                      <a:pt x="313168" y="8177"/>
                      <a:pt x="322833" y="15533"/>
                      <a:pt x="327180" y="22493"/>
                    </a:cubicBezTo>
                    <a:cubicBezTo>
                      <a:pt x="332925" y="31642"/>
                      <a:pt x="335782" y="41582"/>
                      <a:pt x="338031" y="51521"/>
                    </a:cubicBezTo>
                    <a:cubicBezTo>
                      <a:pt x="342013" y="69151"/>
                      <a:pt x="344202" y="87175"/>
                      <a:pt x="344536" y="105261"/>
                    </a:cubicBezTo>
                    <a:cubicBezTo>
                      <a:pt x="344809" y="119182"/>
                      <a:pt x="343928" y="133316"/>
                      <a:pt x="338426" y="146659"/>
                    </a:cubicBezTo>
                    <a:cubicBezTo>
                      <a:pt x="332894" y="160003"/>
                      <a:pt x="322347" y="172648"/>
                      <a:pt x="306450" y="180459"/>
                    </a:cubicBezTo>
                    <a:cubicBezTo>
                      <a:pt x="294140" y="186508"/>
                      <a:pt x="279459" y="189365"/>
                      <a:pt x="265142" y="192101"/>
                    </a:cubicBezTo>
                    <a:cubicBezTo>
                      <a:pt x="239184" y="197025"/>
                      <a:pt x="213105" y="202040"/>
                      <a:pt x="186448" y="204077"/>
                    </a:cubicBezTo>
                    <a:cubicBezTo>
                      <a:pt x="159791" y="206113"/>
                      <a:pt x="132283" y="205110"/>
                      <a:pt x="107145" y="198393"/>
                    </a:cubicBezTo>
                    <a:cubicBezTo>
                      <a:pt x="96385" y="195505"/>
                      <a:pt x="83224" y="191888"/>
                      <a:pt x="74531" y="197359"/>
                    </a:cubicBezTo>
                    <a:cubicBezTo>
                      <a:pt x="72008" y="198970"/>
                      <a:pt x="70123" y="201250"/>
                      <a:pt x="66962" y="202010"/>
                    </a:cubicBezTo>
                    <a:cubicBezTo>
                      <a:pt x="63528" y="202830"/>
                      <a:pt x="59941" y="201584"/>
                      <a:pt x="56780" y="200368"/>
                    </a:cubicBezTo>
                    <a:lnTo>
                      <a:pt x="27813" y="189183"/>
                    </a:lnTo>
                    <a:cubicBezTo>
                      <a:pt x="23010" y="187359"/>
                      <a:pt x="17995" y="185353"/>
                      <a:pt x="15198" y="181949"/>
                    </a:cubicBezTo>
                    <a:cubicBezTo>
                      <a:pt x="10548" y="176234"/>
                      <a:pt x="13071" y="167693"/>
                      <a:pt x="5867" y="163650"/>
                    </a:cubicBezTo>
                    <a:cubicBezTo>
                      <a:pt x="7934" y="160672"/>
                      <a:pt x="1" y="161036"/>
                      <a:pt x="4560" y="160884"/>
                    </a:cubicBezTo>
                    <a:cubicBezTo>
                      <a:pt x="7204" y="132495"/>
                      <a:pt x="3131" y="107267"/>
                      <a:pt x="18816" y="73649"/>
                    </a:cubicBezTo>
                    <a:cubicBezTo>
                      <a:pt x="24530" y="61369"/>
                      <a:pt x="34925" y="50488"/>
                      <a:pt x="46688" y="40700"/>
                    </a:cubicBezTo>
                    <a:cubicBezTo>
                      <a:pt x="71370" y="20183"/>
                      <a:pt x="104531" y="2524"/>
                      <a:pt x="142860" y="1"/>
                    </a:cubicBezTo>
                    <a:cubicBezTo>
                      <a:pt x="120854" y="5259"/>
                      <a:pt x="102069" y="19910"/>
                      <a:pt x="91917" y="34621"/>
                    </a:cubicBezTo>
                    <a:close/>
                  </a:path>
                </a:pathLst>
              </a:custGeom>
              <a:solidFill>
                <a:srgbClr val="F1C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8"/>
              <p:cNvSpPr/>
              <p:nvPr/>
            </p:nvSpPr>
            <p:spPr>
              <a:xfrm>
                <a:off x="-158454" y="1585956"/>
                <a:ext cx="5860132" cy="5066006"/>
              </a:xfrm>
              <a:custGeom>
                <a:avLst/>
                <a:gdLst/>
                <a:ahLst/>
                <a:cxnLst/>
                <a:rect l="l" t="t" r="r" b="b"/>
                <a:pathLst>
                  <a:path w="179031" h="166508" extrusionOk="0">
                    <a:moveTo>
                      <a:pt x="26505" y="22767"/>
                    </a:moveTo>
                    <a:cubicBezTo>
                      <a:pt x="28420" y="20670"/>
                      <a:pt x="30913" y="18907"/>
                      <a:pt x="33405" y="17174"/>
                    </a:cubicBezTo>
                    <a:cubicBezTo>
                      <a:pt x="43648" y="10031"/>
                      <a:pt x="51308" y="7144"/>
                      <a:pt x="61551" y="1"/>
                    </a:cubicBezTo>
                    <a:cubicBezTo>
                      <a:pt x="50579" y="9059"/>
                      <a:pt x="43800" y="14925"/>
                      <a:pt x="36749" y="25928"/>
                    </a:cubicBezTo>
                    <a:cubicBezTo>
                      <a:pt x="26505" y="41856"/>
                      <a:pt x="18481" y="60093"/>
                      <a:pt x="22432" y="77479"/>
                    </a:cubicBezTo>
                    <a:cubicBezTo>
                      <a:pt x="22706" y="78634"/>
                      <a:pt x="23040" y="79820"/>
                      <a:pt x="23891" y="80792"/>
                    </a:cubicBezTo>
                    <a:cubicBezTo>
                      <a:pt x="25077" y="82160"/>
                      <a:pt x="27174" y="82981"/>
                      <a:pt x="28207" y="84409"/>
                    </a:cubicBezTo>
                    <a:cubicBezTo>
                      <a:pt x="29180" y="85716"/>
                      <a:pt x="29089" y="87297"/>
                      <a:pt x="29150" y="88786"/>
                    </a:cubicBezTo>
                    <a:cubicBezTo>
                      <a:pt x="29666" y="101097"/>
                      <a:pt x="41855" y="111340"/>
                      <a:pt x="54560" y="119212"/>
                    </a:cubicBezTo>
                    <a:cubicBezTo>
                      <a:pt x="64287" y="125231"/>
                      <a:pt x="74470" y="130459"/>
                      <a:pt x="85017" y="134927"/>
                    </a:cubicBezTo>
                    <a:cubicBezTo>
                      <a:pt x="70792" y="127571"/>
                      <a:pt x="56232" y="119972"/>
                      <a:pt x="46445" y="109334"/>
                    </a:cubicBezTo>
                    <a:cubicBezTo>
                      <a:pt x="58664" y="118088"/>
                      <a:pt x="74318" y="124197"/>
                      <a:pt x="90944" y="126720"/>
                    </a:cubicBezTo>
                    <a:cubicBezTo>
                      <a:pt x="97266" y="127693"/>
                      <a:pt x="104622" y="128574"/>
                      <a:pt x="107966" y="132708"/>
                    </a:cubicBezTo>
                    <a:cubicBezTo>
                      <a:pt x="109030" y="134015"/>
                      <a:pt x="109546" y="135535"/>
                      <a:pt x="110640" y="136842"/>
                    </a:cubicBezTo>
                    <a:cubicBezTo>
                      <a:pt x="114014" y="140763"/>
                      <a:pt x="121522" y="141219"/>
                      <a:pt x="127662" y="140428"/>
                    </a:cubicBezTo>
                    <a:cubicBezTo>
                      <a:pt x="133832" y="139638"/>
                      <a:pt x="140185" y="137997"/>
                      <a:pt x="146203" y="139273"/>
                    </a:cubicBezTo>
                    <a:cubicBezTo>
                      <a:pt x="149395" y="139973"/>
                      <a:pt x="152191" y="141432"/>
                      <a:pt x="155109" y="142678"/>
                    </a:cubicBezTo>
                    <a:cubicBezTo>
                      <a:pt x="162678" y="145778"/>
                      <a:pt x="170824" y="147267"/>
                      <a:pt x="179031" y="147085"/>
                    </a:cubicBezTo>
                    <a:cubicBezTo>
                      <a:pt x="157055" y="150307"/>
                      <a:pt x="136538" y="157632"/>
                      <a:pt x="114683" y="161341"/>
                    </a:cubicBezTo>
                    <a:cubicBezTo>
                      <a:pt x="99364" y="163955"/>
                      <a:pt x="83558" y="164715"/>
                      <a:pt x="67874" y="165505"/>
                    </a:cubicBezTo>
                    <a:cubicBezTo>
                      <a:pt x="57600" y="165991"/>
                      <a:pt x="47235" y="166508"/>
                      <a:pt x="37052" y="165322"/>
                    </a:cubicBezTo>
                    <a:cubicBezTo>
                      <a:pt x="46779" y="163134"/>
                      <a:pt x="55837" y="159304"/>
                      <a:pt x="63375" y="154258"/>
                    </a:cubicBezTo>
                    <a:cubicBezTo>
                      <a:pt x="53649" y="148149"/>
                      <a:pt x="44378" y="141371"/>
                      <a:pt x="35624" y="133924"/>
                    </a:cubicBezTo>
                    <a:cubicBezTo>
                      <a:pt x="21125" y="121522"/>
                      <a:pt x="8389" y="106781"/>
                      <a:pt x="7265" y="90367"/>
                    </a:cubicBezTo>
                    <a:cubicBezTo>
                      <a:pt x="6231" y="88634"/>
                      <a:pt x="6414" y="86446"/>
                      <a:pt x="7751" y="84957"/>
                    </a:cubicBezTo>
                    <a:cubicBezTo>
                      <a:pt x="8481" y="90823"/>
                      <a:pt x="10517" y="96476"/>
                      <a:pt x="13709" y="101461"/>
                    </a:cubicBezTo>
                    <a:cubicBezTo>
                      <a:pt x="16687" y="98209"/>
                      <a:pt x="14377" y="93893"/>
                      <a:pt x="13283" y="90063"/>
                    </a:cubicBezTo>
                    <a:cubicBezTo>
                      <a:pt x="12432" y="87084"/>
                      <a:pt x="12341" y="84014"/>
                      <a:pt x="12280" y="80975"/>
                    </a:cubicBezTo>
                    <a:lnTo>
                      <a:pt x="11733" y="53406"/>
                    </a:lnTo>
                    <a:cubicBezTo>
                      <a:pt x="5836" y="62859"/>
                      <a:pt x="4407" y="73832"/>
                      <a:pt x="7751" y="83923"/>
                    </a:cubicBezTo>
                    <a:cubicBezTo>
                      <a:pt x="3921" y="77753"/>
                      <a:pt x="0" y="70792"/>
                      <a:pt x="2857" y="64318"/>
                    </a:cubicBezTo>
                    <a:cubicBezTo>
                      <a:pt x="3982" y="61734"/>
                      <a:pt x="6201" y="59363"/>
                      <a:pt x="6687" y="56689"/>
                    </a:cubicBezTo>
                    <a:cubicBezTo>
                      <a:pt x="7082" y="54379"/>
                      <a:pt x="6201" y="52038"/>
                      <a:pt x="6383" y="49698"/>
                    </a:cubicBezTo>
                    <a:cubicBezTo>
                      <a:pt x="6687" y="44804"/>
                      <a:pt x="10791" y="37843"/>
                      <a:pt x="14651" y="33801"/>
                    </a:cubicBezTo>
                    <a:cubicBezTo>
                      <a:pt x="16019" y="32403"/>
                      <a:pt x="17873" y="31308"/>
                      <a:pt x="19514" y="30062"/>
                    </a:cubicBezTo>
                    <a:cubicBezTo>
                      <a:pt x="21216" y="28755"/>
                      <a:pt x="26748" y="24713"/>
                      <a:pt x="26505" y="2276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8"/>
              <p:cNvSpPr/>
              <p:nvPr/>
            </p:nvSpPr>
            <p:spPr>
              <a:xfrm>
                <a:off x="-1473674" y="3228350"/>
                <a:ext cx="2139134" cy="3539188"/>
              </a:xfrm>
              <a:custGeom>
                <a:avLst/>
                <a:gdLst/>
                <a:ahLst/>
                <a:cxnLst/>
                <a:rect l="l" t="t" r="r" b="b"/>
                <a:pathLst>
                  <a:path w="65352" h="116325" extrusionOk="0">
                    <a:moveTo>
                      <a:pt x="11369" y="33223"/>
                    </a:moveTo>
                    <a:cubicBezTo>
                      <a:pt x="11460" y="29180"/>
                      <a:pt x="12676" y="25229"/>
                      <a:pt x="13861" y="21277"/>
                    </a:cubicBezTo>
                    <a:cubicBezTo>
                      <a:pt x="14895" y="17903"/>
                      <a:pt x="15928" y="14499"/>
                      <a:pt x="17479" y="11216"/>
                    </a:cubicBezTo>
                    <a:cubicBezTo>
                      <a:pt x="19424" y="6839"/>
                      <a:pt x="22403" y="3010"/>
                      <a:pt x="26141" y="0"/>
                    </a:cubicBezTo>
                    <a:cubicBezTo>
                      <a:pt x="19697" y="17721"/>
                      <a:pt x="21035" y="36445"/>
                      <a:pt x="22433" y="54773"/>
                    </a:cubicBezTo>
                    <a:cubicBezTo>
                      <a:pt x="22950" y="61703"/>
                      <a:pt x="23558" y="68816"/>
                      <a:pt x="27631" y="75078"/>
                    </a:cubicBezTo>
                    <a:cubicBezTo>
                      <a:pt x="28299" y="76081"/>
                      <a:pt x="29059" y="77084"/>
                      <a:pt x="29333" y="78208"/>
                    </a:cubicBezTo>
                    <a:cubicBezTo>
                      <a:pt x="29758" y="79910"/>
                      <a:pt x="28968" y="81643"/>
                      <a:pt x="28147" y="83284"/>
                    </a:cubicBezTo>
                    <a:cubicBezTo>
                      <a:pt x="27205" y="85230"/>
                      <a:pt x="26263" y="87175"/>
                      <a:pt x="25321" y="89090"/>
                    </a:cubicBezTo>
                    <a:cubicBezTo>
                      <a:pt x="24804" y="90154"/>
                      <a:pt x="24287" y="91278"/>
                      <a:pt x="24622" y="92373"/>
                    </a:cubicBezTo>
                    <a:cubicBezTo>
                      <a:pt x="25077" y="93862"/>
                      <a:pt x="26962" y="94804"/>
                      <a:pt x="28391" y="95868"/>
                    </a:cubicBezTo>
                    <a:cubicBezTo>
                      <a:pt x="31765" y="98300"/>
                      <a:pt x="33345" y="101917"/>
                      <a:pt x="36901" y="104196"/>
                    </a:cubicBezTo>
                    <a:cubicBezTo>
                      <a:pt x="42768" y="107905"/>
                      <a:pt x="51583" y="106811"/>
                      <a:pt x="58969" y="105230"/>
                    </a:cubicBezTo>
                    <a:cubicBezTo>
                      <a:pt x="54865" y="102342"/>
                      <a:pt x="50184" y="100306"/>
                      <a:pt x="45230" y="99303"/>
                    </a:cubicBezTo>
                    <a:cubicBezTo>
                      <a:pt x="42585" y="98756"/>
                      <a:pt x="39728" y="98391"/>
                      <a:pt x="37692" y="97023"/>
                    </a:cubicBezTo>
                    <a:lnTo>
                      <a:pt x="43254" y="93406"/>
                    </a:lnTo>
                    <a:cubicBezTo>
                      <a:pt x="43862" y="93011"/>
                      <a:pt x="44531" y="92555"/>
                      <a:pt x="44683" y="91917"/>
                    </a:cubicBezTo>
                    <a:cubicBezTo>
                      <a:pt x="44956" y="90944"/>
                      <a:pt x="43832" y="90123"/>
                      <a:pt x="42889" y="89424"/>
                    </a:cubicBezTo>
                    <a:cubicBezTo>
                      <a:pt x="36871" y="85017"/>
                      <a:pt x="33983" y="78786"/>
                      <a:pt x="32008" y="72676"/>
                    </a:cubicBezTo>
                    <a:cubicBezTo>
                      <a:pt x="28786" y="62889"/>
                      <a:pt x="27418" y="52615"/>
                      <a:pt x="27935" y="42372"/>
                    </a:cubicBezTo>
                    <a:cubicBezTo>
                      <a:pt x="27661" y="49606"/>
                      <a:pt x="30154" y="56749"/>
                      <a:pt x="32889" y="63710"/>
                    </a:cubicBezTo>
                    <a:cubicBezTo>
                      <a:pt x="37935" y="76628"/>
                      <a:pt x="44926" y="90306"/>
                      <a:pt x="60215" y="97509"/>
                    </a:cubicBezTo>
                    <a:cubicBezTo>
                      <a:pt x="61340" y="98026"/>
                      <a:pt x="62525" y="98573"/>
                      <a:pt x="63254" y="99424"/>
                    </a:cubicBezTo>
                    <a:cubicBezTo>
                      <a:pt x="64561" y="101005"/>
                      <a:pt x="63619" y="103072"/>
                      <a:pt x="63832" y="104926"/>
                    </a:cubicBezTo>
                    <a:cubicBezTo>
                      <a:pt x="64014" y="106719"/>
                      <a:pt x="65352" y="108452"/>
                      <a:pt x="64926" y="110184"/>
                    </a:cubicBezTo>
                    <a:cubicBezTo>
                      <a:pt x="64470" y="112039"/>
                      <a:pt x="62251" y="113376"/>
                      <a:pt x="59941" y="114136"/>
                    </a:cubicBezTo>
                    <a:cubicBezTo>
                      <a:pt x="53406" y="116324"/>
                      <a:pt x="45868" y="115412"/>
                      <a:pt x="38847" y="114470"/>
                    </a:cubicBezTo>
                    <a:cubicBezTo>
                      <a:pt x="33254" y="113710"/>
                      <a:pt x="27540" y="112950"/>
                      <a:pt x="22494" y="110975"/>
                    </a:cubicBezTo>
                    <a:cubicBezTo>
                      <a:pt x="15746" y="108391"/>
                      <a:pt x="10731" y="103923"/>
                      <a:pt x="5837" y="99576"/>
                    </a:cubicBezTo>
                    <a:cubicBezTo>
                      <a:pt x="4621" y="98513"/>
                      <a:pt x="3375" y="97418"/>
                      <a:pt x="3071" y="96050"/>
                    </a:cubicBezTo>
                    <a:cubicBezTo>
                      <a:pt x="2828" y="94956"/>
                      <a:pt x="3193" y="93862"/>
                      <a:pt x="3405" y="92768"/>
                    </a:cubicBezTo>
                    <a:cubicBezTo>
                      <a:pt x="3922" y="90154"/>
                      <a:pt x="3497" y="87449"/>
                      <a:pt x="3193" y="84835"/>
                    </a:cubicBezTo>
                    <a:cubicBezTo>
                      <a:pt x="2038" y="75442"/>
                      <a:pt x="1" y="62707"/>
                      <a:pt x="4834" y="53740"/>
                    </a:cubicBezTo>
                    <a:cubicBezTo>
                      <a:pt x="6323" y="51035"/>
                      <a:pt x="9758" y="49424"/>
                      <a:pt x="11247" y="46779"/>
                    </a:cubicBezTo>
                    <a:cubicBezTo>
                      <a:pt x="13466" y="42767"/>
                      <a:pt x="11247" y="37417"/>
                      <a:pt x="11369" y="3322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00" name="Google Shape;19800;p48"/>
              <p:cNvGrpSpPr/>
              <p:nvPr/>
            </p:nvGrpSpPr>
            <p:grpSpPr>
              <a:xfrm>
                <a:off x="77300" y="1193696"/>
                <a:ext cx="2052449" cy="1692547"/>
                <a:chOff x="77300" y="1193696"/>
                <a:chExt cx="2052449" cy="1692547"/>
              </a:xfrm>
            </p:grpSpPr>
            <p:sp>
              <p:nvSpPr>
                <p:cNvPr id="19801" name="Google Shape;19801;p48"/>
                <p:cNvSpPr/>
                <p:nvPr/>
              </p:nvSpPr>
              <p:spPr>
                <a:xfrm>
                  <a:off x="1879967" y="1193696"/>
                  <a:ext cx="249782" cy="399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1" h="13122" extrusionOk="0">
                      <a:moveTo>
                        <a:pt x="4463" y="1"/>
                      </a:moveTo>
                      <a:cubicBezTo>
                        <a:pt x="4142" y="1"/>
                        <a:pt x="3817" y="214"/>
                        <a:pt x="3861" y="523"/>
                      </a:cubicBezTo>
                      <a:cubicBezTo>
                        <a:pt x="3478" y="276"/>
                        <a:pt x="3045" y="154"/>
                        <a:pt x="2614" y="154"/>
                      </a:cubicBezTo>
                      <a:cubicBezTo>
                        <a:pt x="1986" y="154"/>
                        <a:pt x="1364" y="413"/>
                        <a:pt x="913" y="918"/>
                      </a:cubicBezTo>
                      <a:cubicBezTo>
                        <a:pt x="457" y="1465"/>
                        <a:pt x="1" y="3562"/>
                        <a:pt x="1034" y="3866"/>
                      </a:cubicBezTo>
                      <a:cubicBezTo>
                        <a:pt x="1137" y="3900"/>
                        <a:pt x="1229" y="3915"/>
                        <a:pt x="1311" y="3915"/>
                      </a:cubicBezTo>
                      <a:cubicBezTo>
                        <a:pt x="2208" y="3915"/>
                        <a:pt x="2002" y="2095"/>
                        <a:pt x="2281" y="1678"/>
                      </a:cubicBezTo>
                      <a:cubicBezTo>
                        <a:pt x="2474" y="1372"/>
                        <a:pt x="2864" y="1194"/>
                        <a:pt x="3219" y="1194"/>
                      </a:cubicBezTo>
                      <a:cubicBezTo>
                        <a:pt x="3534" y="1194"/>
                        <a:pt x="3822" y="1333"/>
                        <a:pt x="3922" y="1648"/>
                      </a:cubicBezTo>
                      <a:cubicBezTo>
                        <a:pt x="4067" y="1586"/>
                        <a:pt x="4218" y="1555"/>
                        <a:pt x="4368" y="1555"/>
                      </a:cubicBezTo>
                      <a:cubicBezTo>
                        <a:pt x="4660" y="1555"/>
                        <a:pt x="4947" y="1670"/>
                        <a:pt x="5168" y="1891"/>
                      </a:cubicBezTo>
                      <a:cubicBezTo>
                        <a:pt x="5472" y="2225"/>
                        <a:pt x="5715" y="2620"/>
                        <a:pt x="5837" y="3076"/>
                      </a:cubicBezTo>
                      <a:cubicBezTo>
                        <a:pt x="6840" y="6025"/>
                        <a:pt x="6749" y="9246"/>
                        <a:pt x="5563" y="12134"/>
                      </a:cubicBezTo>
                      <a:cubicBezTo>
                        <a:pt x="5492" y="12101"/>
                        <a:pt x="5419" y="12086"/>
                        <a:pt x="5349" y="12086"/>
                      </a:cubicBezTo>
                      <a:cubicBezTo>
                        <a:pt x="5030" y="12086"/>
                        <a:pt x="4754" y="12394"/>
                        <a:pt x="4803" y="12742"/>
                      </a:cubicBezTo>
                      <a:cubicBezTo>
                        <a:pt x="4873" y="12987"/>
                        <a:pt x="5135" y="13121"/>
                        <a:pt x="5403" y="13121"/>
                      </a:cubicBezTo>
                      <a:cubicBezTo>
                        <a:pt x="5599" y="13121"/>
                        <a:pt x="5799" y="13049"/>
                        <a:pt x="5928" y="12894"/>
                      </a:cubicBezTo>
                      <a:cubicBezTo>
                        <a:pt x="6202" y="12529"/>
                        <a:pt x="6232" y="12012"/>
                        <a:pt x="5958" y="11617"/>
                      </a:cubicBezTo>
                      <a:cubicBezTo>
                        <a:pt x="6749" y="11496"/>
                        <a:pt x="7114" y="10553"/>
                        <a:pt x="7235" y="9763"/>
                      </a:cubicBezTo>
                      <a:cubicBezTo>
                        <a:pt x="7630" y="7028"/>
                        <a:pt x="7326" y="4231"/>
                        <a:pt x="6354" y="1648"/>
                      </a:cubicBezTo>
                      <a:cubicBezTo>
                        <a:pt x="6171" y="1222"/>
                        <a:pt x="5898" y="766"/>
                        <a:pt x="5442" y="766"/>
                      </a:cubicBezTo>
                      <a:cubicBezTo>
                        <a:pt x="5442" y="918"/>
                        <a:pt x="5442" y="1070"/>
                        <a:pt x="5442" y="1222"/>
                      </a:cubicBezTo>
                      <a:cubicBezTo>
                        <a:pt x="5381" y="796"/>
                        <a:pt x="5168" y="371"/>
                        <a:pt x="4803" y="97"/>
                      </a:cubicBezTo>
                      <a:cubicBezTo>
                        <a:pt x="4704" y="31"/>
                        <a:pt x="4584" y="1"/>
                        <a:pt x="4463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2" name="Google Shape;19802;p48"/>
                <p:cNvSpPr/>
                <p:nvPr/>
              </p:nvSpPr>
              <p:spPr>
                <a:xfrm>
                  <a:off x="77300" y="1957224"/>
                  <a:ext cx="845742" cy="269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8" h="8863" extrusionOk="0">
                      <a:moveTo>
                        <a:pt x="4465" y="0"/>
                      </a:moveTo>
                      <a:cubicBezTo>
                        <a:pt x="4017" y="0"/>
                        <a:pt x="3570" y="40"/>
                        <a:pt x="3132" y="139"/>
                      </a:cubicBezTo>
                      <a:cubicBezTo>
                        <a:pt x="1885" y="412"/>
                        <a:pt x="730" y="1354"/>
                        <a:pt x="791" y="2418"/>
                      </a:cubicBezTo>
                      <a:cubicBezTo>
                        <a:pt x="822" y="2965"/>
                        <a:pt x="1186" y="3452"/>
                        <a:pt x="1156" y="4029"/>
                      </a:cubicBezTo>
                      <a:cubicBezTo>
                        <a:pt x="1095" y="4394"/>
                        <a:pt x="974" y="4759"/>
                        <a:pt x="791" y="5123"/>
                      </a:cubicBezTo>
                      <a:cubicBezTo>
                        <a:pt x="244" y="6461"/>
                        <a:pt x="1" y="7555"/>
                        <a:pt x="548" y="8862"/>
                      </a:cubicBezTo>
                      <a:cubicBezTo>
                        <a:pt x="1642" y="7981"/>
                        <a:pt x="3436" y="6613"/>
                        <a:pt x="3436" y="6613"/>
                      </a:cubicBezTo>
                      <a:cubicBezTo>
                        <a:pt x="3436" y="6613"/>
                        <a:pt x="2615" y="4090"/>
                        <a:pt x="3952" y="3178"/>
                      </a:cubicBezTo>
                      <a:cubicBezTo>
                        <a:pt x="4408" y="2844"/>
                        <a:pt x="4925" y="2661"/>
                        <a:pt x="5472" y="2570"/>
                      </a:cubicBezTo>
                      <a:cubicBezTo>
                        <a:pt x="6213" y="2389"/>
                        <a:pt x="6966" y="2305"/>
                        <a:pt x="7716" y="2305"/>
                      </a:cubicBezTo>
                      <a:cubicBezTo>
                        <a:pt x="8226" y="2305"/>
                        <a:pt x="8736" y="2344"/>
                        <a:pt x="9241" y="2418"/>
                      </a:cubicBezTo>
                      <a:cubicBezTo>
                        <a:pt x="9819" y="2540"/>
                        <a:pt x="10427" y="2631"/>
                        <a:pt x="11004" y="2661"/>
                      </a:cubicBezTo>
                      <a:cubicBezTo>
                        <a:pt x="11794" y="2631"/>
                        <a:pt x="12554" y="2540"/>
                        <a:pt x="13314" y="2418"/>
                      </a:cubicBezTo>
                      <a:cubicBezTo>
                        <a:pt x="13535" y="2404"/>
                        <a:pt x="13756" y="2398"/>
                        <a:pt x="13977" y="2398"/>
                      </a:cubicBezTo>
                      <a:cubicBezTo>
                        <a:pt x="15221" y="2398"/>
                        <a:pt x="16469" y="2613"/>
                        <a:pt x="17630" y="3026"/>
                      </a:cubicBezTo>
                      <a:cubicBezTo>
                        <a:pt x="20609" y="3938"/>
                        <a:pt x="23406" y="5427"/>
                        <a:pt x="25837" y="7373"/>
                      </a:cubicBezTo>
                      <a:cubicBezTo>
                        <a:pt x="24044" y="5579"/>
                        <a:pt x="22159" y="3756"/>
                        <a:pt x="19637" y="2753"/>
                      </a:cubicBezTo>
                      <a:cubicBezTo>
                        <a:pt x="18056" y="2084"/>
                        <a:pt x="16293" y="1810"/>
                        <a:pt x="14560" y="1506"/>
                      </a:cubicBezTo>
                      <a:lnTo>
                        <a:pt x="6840" y="260"/>
                      </a:lnTo>
                      <a:cubicBezTo>
                        <a:pt x="6063" y="124"/>
                        <a:pt x="5261" y="0"/>
                        <a:pt x="4465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3" name="Google Shape;19803;p48"/>
                <p:cNvSpPr/>
                <p:nvPr/>
              </p:nvSpPr>
              <p:spPr>
                <a:xfrm>
                  <a:off x="1088066" y="2303574"/>
                  <a:ext cx="322415" cy="58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9151" extrusionOk="0">
                      <a:moveTo>
                        <a:pt x="366" y="1"/>
                      </a:moveTo>
                      <a:lnTo>
                        <a:pt x="366" y="1"/>
                      </a:lnTo>
                      <a:cubicBezTo>
                        <a:pt x="383" y="13"/>
                        <a:pt x="401" y="25"/>
                        <a:pt x="419" y="37"/>
                      </a:cubicBezTo>
                      <a:lnTo>
                        <a:pt x="419" y="37"/>
                      </a:lnTo>
                      <a:cubicBezTo>
                        <a:pt x="401" y="25"/>
                        <a:pt x="384" y="13"/>
                        <a:pt x="366" y="1"/>
                      </a:cubicBezTo>
                      <a:close/>
                      <a:moveTo>
                        <a:pt x="419" y="37"/>
                      </a:moveTo>
                      <a:lnTo>
                        <a:pt x="419" y="37"/>
                      </a:lnTo>
                      <a:cubicBezTo>
                        <a:pt x="1850" y="1020"/>
                        <a:pt x="2874" y="2872"/>
                        <a:pt x="4196" y="3983"/>
                      </a:cubicBezTo>
                      <a:cubicBezTo>
                        <a:pt x="5563" y="5107"/>
                        <a:pt x="6566" y="6597"/>
                        <a:pt x="7114" y="8268"/>
                      </a:cubicBezTo>
                      <a:cubicBezTo>
                        <a:pt x="7296" y="8633"/>
                        <a:pt x="7326" y="9028"/>
                        <a:pt x="7205" y="9424"/>
                      </a:cubicBezTo>
                      <a:cubicBezTo>
                        <a:pt x="7048" y="9714"/>
                        <a:pt x="6760" y="9890"/>
                        <a:pt x="6450" y="9890"/>
                      </a:cubicBezTo>
                      <a:cubicBezTo>
                        <a:pt x="6338" y="9890"/>
                        <a:pt x="6223" y="9867"/>
                        <a:pt x="6110" y="9819"/>
                      </a:cubicBezTo>
                      <a:lnTo>
                        <a:pt x="6110" y="9819"/>
                      </a:lnTo>
                      <a:cubicBezTo>
                        <a:pt x="7965" y="10943"/>
                        <a:pt x="7873" y="13740"/>
                        <a:pt x="5958" y="14925"/>
                      </a:cubicBezTo>
                      <a:cubicBezTo>
                        <a:pt x="5209" y="15396"/>
                        <a:pt x="4199" y="15537"/>
                        <a:pt x="3182" y="15537"/>
                      </a:cubicBezTo>
                      <a:cubicBezTo>
                        <a:pt x="2425" y="15537"/>
                        <a:pt x="1665" y="15459"/>
                        <a:pt x="1004" y="15381"/>
                      </a:cubicBezTo>
                      <a:cubicBezTo>
                        <a:pt x="518" y="16901"/>
                        <a:pt x="274" y="17965"/>
                        <a:pt x="1" y="19150"/>
                      </a:cubicBezTo>
                      <a:cubicBezTo>
                        <a:pt x="2767" y="18998"/>
                        <a:pt x="5381" y="17843"/>
                        <a:pt x="7326" y="15867"/>
                      </a:cubicBezTo>
                      <a:cubicBezTo>
                        <a:pt x="7630" y="15442"/>
                        <a:pt x="8025" y="15138"/>
                        <a:pt x="8481" y="14895"/>
                      </a:cubicBezTo>
                      <a:cubicBezTo>
                        <a:pt x="8755" y="14834"/>
                        <a:pt x="9028" y="14743"/>
                        <a:pt x="9302" y="14621"/>
                      </a:cubicBezTo>
                      <a:cubicBezTo>
                        <a:pt x="9667" y="14378"/>
                        <a:pt x="9849" y="13952"/>
                        <a:pt x="9849" y="13527"/>
                      </a:cubicBezTo>
                      <a:cubicBezTo>
                        <a:pt x="9819" y="12311"/>
                        <a:pt x="9120" y="11247"/>
                        <a:pt x="8025" y="10791"/>
                      </a:cubicBezTo>
                      <a:cubicBezTo>
                        <a:pt x="8664" y="9971"/>
                        <a:pt x="8481" y="8876"/>
                        <a:pt x="8117" y="7995"/>
                      </a:cubicBezTo>
                      <a:cubicBezTo>
                        <a:pt x="6817" y="4640"/>
                        <a:pt x="3593" y="2186"/>
                        <a:pt x="419" y="3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4" name="Google Shape;19804;p48"/>
                <p:cNvSpPr/>
                <p:nvPr/>
              </p:nvSpPr>
              <p:spPr>
                <a:xfrm>
                  <a:off x="1057235" y="2223132"/>
                  <a:ext cx="149293" cy="96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1" h="317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65" y="639"/>
                        <a:pt x="821" y="1186"/>
                        <a:pt x="1368" y="1703"/>
                      </a:cubicBezTo>
                      <a:cubicBezTo>
                        <a:pt x="1460" y="1794"/>
                        <a:pt x="1551" y="1885"/>
                        <a:pt x="1703" y="1946"/>
                      </a:cubicBezTo>
                      <a:cubicBezTo>
                        <a:pt x="1794" y="1976"/>
                        <a:pt x="1916" y="1976"/>
                        <a:pt x="2007" y="2007"/>
                      </a:cubicBezTo>
                      <a:cubicBezTo>
                        <a:pt x="2098" y="2037"/>
                        <a:pt x="2220" y="2098"/>
                        <a:pt x="2311" y="2159"/>
                      </a:cubicBezTo>
                      <a:cubicBezTo>
                        <a:pt x="2537" y="2300"/>
                        <a:pt x="3736" y="3177"/>
                        <a:pt x="4147" y="3177"/>
                      </a:cubicBezTo>
                      <a:cubicBezTo>
                        <a:pt x="4178" y="3177"/>
                        <a:pt x="4204" y="3172"/>
                        <a:pt x="4226" y="3162"/>
                      </a:cubicBezTo>
                      <a:cubicBezTo>
                        <a:pt x="4560" y="3040"/>
                        <a:pt x="4165" y="2584"/>
                        <a:pt x="4074" y="2402"/>
                      </a:cubicBezTo>
                      <a:cubicBezTo>
                        <a:pt x="3314" y="1307"/>
                        <a:pt x="2189" y="517"/>
                        <a:pt x="882" y="24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05" name="Google Shape;19805;p48"/>
              <p:cNvSpPr/>
              <p:nvPr/>
            </p:nvSpPr>
            <p:spPr>
              <a:xfrm>
                <a:off x="4510375" y="3618603"/>
                <a:ext cx="3459367" cy="1960557"/>
              </a:xfrm>
              <a:custGeom>
                <a:avLst/>
                <a:gdLst/>
                <a:ahLst/>
                <a:cxnLst/>
                <a:rect l="l" t="t" r="r" b="b"/>
                <a:pathLst>
                  <a:path w="105686" h="64439" extrusionOk="0">
                    <a:moveTo>
                      <a:pt x="78026" y="15988"/>
                    </a:moveTo>
                    <a:cubicBezTo>
                      <a:pt x="79303" y="10608"/>
                      <a:pt x="79485" y="4742"/>
                      <a:pt x="75837" y="0"/>
                    </a:cubicBezTo>
                    <a:cubicBezTo>
                      <a:pt x="78907" y="912"/>
                      <a:pt x="81886" y="2098"/>
                      <a:pt x="84743" y="3587"/>
                    </a:cubicBezTo>
                    <a:cubicBezTo>
                      <a:pt x="86142" y="4317"/>
                      <a:pt x="87570" y="5168"/>
                      <a:pt x="88208" y="6383"/>
                    </a:cubicBezTo>
                    <a:cubicBezTo>
                      <a:pt x="89151" y="8177"/>
                      <a:pt x="88117" y="10183"/>
                      <a:pt x="86689" y="11794"/>
                    </a:cubicBezTo>
                    <a:cubicBezTo>
                      <a:pt x="85291" y="13405"/>
                      <a:pt x="83497" y="14864"/>
                      <a:pt x="82676" y="16688"/>
                    </a:cubicBezTo>
                    <a:cubicBezTo>
                      <a:pt x="82190" y="17751"/>
                      <a:pt x="82129" y="18998"/>
                      <a:pt x="82889" y="20001"/>
                    </a:cubicBezTo>
                    <a:cubicBezTo>
                      <a:pt x="83558" y="20913"/>
                      <a:pt x="84865" y="21520"/>
                      <a:pt x="85442" y="22463"/>
                    </a:cubicBezTo>
                    <a:cubicBezTo>
                      <a:pt x="86446" y="24134"/>
                      <a:pt x="84804" y="26019"/>
                      <a:pt x="82889" y="27174"/>
                    </a:cubicBezTo>
                    <a:cubicBezTo>
                      <a:pt x="81005" y="28299"/>
                      <a:pt x="78664" y="29150"/>
                      <a:pt x="77479" y="30730"/>
                    </a:cubicBezTo>
                    <a:cubicBezTo>
                      <a:pt x="77205" y="31095"/>
                      <a:pt x="77023" y="31551"/>
                      <a:pt x="77357" y="31885"/>
                    </a:cubicBezTo>
                    <a:cubicBezTo>
                      <a:pt x="77692" y="32220"/>
                      <a:pt x="78178" y="32159"/>
                      <a:pt x="78603" y="32159"/>
                    </a:cubicBezTo>
                    <a:cubicBezTo>
                      <a:pt x="80427" y="32098"/>
                      <a:pt x="82190" y="31855"/>
                      <a:pt x="83923" y="31399"/>
                    </a:cubicBezTo>
                    <a:lnTo>
                      <a:pt x="81765" y="33588"/>
                    </a:lnTo>
                    <a:cubicBezTo>
                      <a:pt x="90063" y="31460"/>
                      <a:pt x="98087" y="28420"/>
                      <a:pt x="105686" y="24469"/>
                    </a:cubicBezTo>
                    <a:cubicBezTo>
                      <a:pt x="98209" y="31338"/>
                      <a:pt x="90519" y="38086"/>
                      <a:pt x="82676" y="44712"/>
                    </a:cubicBezTo>
                    <a:cubicBezTo>
                      <a:pt x="81886" y="45472"/>
                      <a:pt x="80974" y="46050"/>
                      <a:pt x="79971" y="46445"/>
                    </a:cubicBezTo>
                    <a:cubicBezTo>
                      <a:pt x="78543" y="46931"/>
                      <a:pt x="76871" y="46840"/>
                      <a:pt x="75321" y="46870"/>
                    </a:cubicBezTo>
                    <a:cubicBezTo>
                      <a:pt x="70123" y="46992"/>
                      <a:pt x="65077" y="49150"/>
                      <a:pt x="62281" y="52372"/>
                    </a:cubicBezTo>
                    <a:cubicBezTo>
                      <a:pt x="61278" y="53557"/>
                      <a:pt x="60488" y="54895"/>
                      <a:pt x="58998" y="55776"/>
                    </a:cubicBezTo>
                    <a:cubicBezTo>
                      <a:pt x="57874" y="56445"/>
                      <a:pt x="56445" y="56749"/>
                      <a:pt x="55047" y="57053"/>
                    </a:cubicBezTo>
                    <a:lnTo>
                      <a:pt x="19788" y="64439"/>
                    </a:lnTo>
                    <a:cubicBezTo>
                      <a:pt x="31916" y="61825"/>
                      <a:pt x="43709" y="57904"/>
                      <a:pt x="55016" y="52767"/>
                    </a:cubicBezTo>
                    <a:lnTo>
                      <a:pt x="40670" y="54196"/>
                    </a:lnTo>
                    <a:cubicBezTo>
                      <a:pt x="38390" y="54348"/>
                      <a:pt x="36110" y="54712"/>
                      <a:pt x="33891" y="55229"/>
                    </a:cubicBezTo>
                    <a:cubicBezTo>
                      <a:pt x="31976" y="55746"/>
                      <a:pt x="30213" y="56536"/>
                      <a:pt x="28390" y="57174"/>
                    </a:cubicBezTo>
                    <a:cubicBezTo>
                      <a:pt x="19666" y="60336"/>
                      <a:pt x="9696" y="60761"/>
                      <a:pt x="0" y="61096"/>
                    </a:cubicBezTo>
                    <a:cubicBezTo>
                      <a:pt x="7356" y="60822"/>
                      <a:pt x="15928" y="58026"/>
                      <a:pt x="22858" y="56323"/>
                    </a:cubicBezTo>
                    <a:cubicBezTo>
                      <a:pt x="30183" y="54500"/>
                      <a:pt x="37265" y="52311"/>
                      <a:pt x="44499" y="50335"/>
                    </a:cubicBezTo>
                    <a:cubicBezTo>
                      <a:pt x="56171" y="47174"/>
                      <a:pt x="65229" y="39454"/>
                      <a:pt x="70913" y="31429"/>
                    </a:cubicBezTo>
                    <a:cubicBezTo>
                      <a:pt x="74257" y="26779"/>
                      <a:pt x="76658" y="21551"/>
                      <a:pt x="78026" y="1598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06" name="Google Shape;19806;p48"/>
            <p:cNvGrpSpPr/>
            <p:nvPr/>
          </p:nvGrpSpPr>
          <p:grpSpPr>
            <a:xfrm rot="-254958">
              <a:off x="4001620" y="2473396"/>
              <a:ext cx="980024" cy="535772"/>
              <a:chOff x="2447046" y="857325"/>
              <a:chExt cx="979976" cy="535745"/>
            </a:xfrm>
          </p:grpSpPr>
          <p:sp>
            <p:nvSpPr>
              <p:cNvPr id="19807" name="Google Shape;19807;p48"/>
              <p:cNvSpPr/>
              <p:nvPr/>
            </p:nvSpPr>
            <p:spPr>
              <a:xfrm>
                <a:off x="2447046" y="952979"/>
                <a:ext cx="357210" cy="197458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6490" extrusionOk="0">
                    <a:moveTo>
                      <a:pt x="7615" y="0"/>
                    </a:moveTo>
                    <a:cubicBezTo>
                      <a:pt x="7539" y="0"/>
                      <a:pt x="7463" y="15"/>
                      <a:pt x="7387" y="46"/>
                    </a:cubicBezTo>
                    <a:cubicBezTo>
                      <a:pt x="4438" y="593"/>
                      <a:pt x="1915" y="2569"/>
                      <a:pt x="152" y="5000"/>
                    </a:cubicBezTo>
                    <a:cubicBezTo>
                      <a:pt x="92" y="5091"/>
                      <a:pt x="31" y="5183"/>
                      <a:pt x="0" y="5304"/>
                    </a:cubicBezTo>
                    <a:cubicBezTo>
                      <a:pt x="0" y="5426"/>
                      <a:pt x="0" y="5547"/>
                      <a:pt x="61" y="5669"/>
                    </a:cubicBezTo>
                    <a:cubicBezTo>
                      <a:pt x="183" y="5942"/>
                      <a:pt x="335" y="6216"/>
                      <a:pt x="517" y="6490"/>
                    </a:cubicBezTo>
                    <a:cubicBezTo>
                      <a:pt x="1216" y="5395"/>
                      <a:pt x="2250" y="4575"/>
                      <a:pt x="3496" y="4210"/>
                    </a:cubicBezTo>
                    <a:cubicBezTo>
                      <a:pt x="3946" y="4048"/>
                      <a:pt x="4418" y="3960"/>
                      <a:pt x="4892" y="3960"/>
                    </a:cubicBezTo>
                    <a:cubicBezTo>
                      <a:pt x="5218" y="3960"/>
                      <a:pt x="5545" y="4002"/>
                      <a:pt x="5867" y="4088"/>
                    </a:cubicBezTo>
                    <a:cubicBezTo>
                      <a:pt x="6657" y="4271"/>
                      <a:pt x="7326" y="4848"/>
                      <a:pt x="7630" y="5608"/>
                    </a:cubicBezTo>
                    <a:cubicBezTo>
                      <a:pt x="8207" y="5061"/>
                      <a:pt x="8785" y="4514"/>
                      <a:pt x="9302" y="3967"/>
                    </a:cubicBezTo>
                    <a:cubicBezTo>
                      <a:pt x="9545" y="3693"/>
                      <a:pt x="9788" y="3420"/>
                      <a:pt x="10061" y="3146"/>
                    </a:cubicBezTo>
                    <a:cubicBezTo>
                      <a:pt x="10305" y="2903"/>
                      <a:pt x="10761" y="2569"/>
                      <a:pt x="10821" y="2295"/>
                    </a:cubicBezTo>
                    <a:cubicBezTo>
                      <a:pt x="10913" y="1869"/>
                      <a:pt x="9879" y="1717"/>
                      <a:pt x="9545" y="1535"/>
                    </a:cubicBezTo>
                    <a:cubicBezTo>
                      <a:pt x="9028" y="1201"/>
                      <a:pt x="8542" y="806"/>
                      <a:pt x="8177" y="319"/>
                    </a:cubicBezTo>
                    <a:cubicBezTo>
                      <a:pt x="8086" y="198"/>
                      <a:pt x="7964" y="107"/>
                      <a:pt x="7843" y="46"/>
                    </a:cubicBezTo>
                    <a:cubicBezTo>
                      <a:pt x="7767" y="15"/>
                      <a:pt x="7691" y="0"/>
                      <a:pt x="7615" y="0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8" name="Google Shape;19808;p48"/>
              <p:cNvSpPr/>
              <p:nvPr/>
            </p:nvSpPr>
            <p:spPr>
              <a:xfrm>
                <a:off x="2552502" y="1212377"/>
                <a:ext cx="346277" cy="180694"/>
              </a:xfrm>
              <a:custGeom>
                <a:avLst/>
                <a:gdLst/>
                <a:ahLst/>
                <a:cxnLst/>
                <a:rect l="l" t="t" r="r" b="b"/>
                <a:pathLst>
                  <a:path w="10579" h="5939" extrusionOk="0">
                    <a:moveTo>
                      <a:pt x="7964" y="0"/>
                    </a:moveTo>
                    <a:cubicBezTo>
                      <a:pt x="7204" y="0"/>
                      <a:pt x="6414" y="0"/>
                      <a:pt x="5624" y="30"/>
                    </a:cubicBezTo>
                    <a:cubicBezTo>
                      <a:pt x="5958" y="790"/>
                      <a:pt x="5897" y="1641"/>
                      <a:pt x="5472" y="2341"/>
                    </a:cubicBezTo>
                    <a:cubicBezTo>
                      <a:pt x="5046" y="3040"/>
                      <a:pt x="4438" y="3587"/>
                      <a:pt x="3709" y="3952"/>
                    </a:cubicBezTo>
                    <a:cubicBezTo>
                      <a:pt x="2922" y="4366"/>
                      <a:pt x="2065" y="4582"/>
                      <a:pt x="1204" y="4582"/>
                    </a:cubicBezTo>
                    <a:cubicBezTo>
                      <a:pt x="801" y="4582"/>
                      <a:pt x="398" y="4535"/>
                      <a:pt x="0" y="4438"/>
                    </a:cubicBezTo>
                    <a:lnTo>
                      <a:pt x="0" y="4438"/>
                    </a:lnTo>
                    <a:cubicBezTo>
                      <a:pt x="31" y="4772"/>
                      <a:pt x="122" y="5076"/>
                      <a:pt x="274" y="5350"/>
                    </a:cubicBezTo>
                    <a:cubicBezTo>
                      <a:pt x="304" y="5471"/>
                      <a:pt x="365" y="5562"/>
                      <a:pt x="456" y="5654"/>
                    </a:cubicBezTo>
                    <a:cubicBezTo>
                      <a:pt x="578" y="5684"/>
                      <a:pt x="669" y="5745"/>
                      <a:pt x="791" y="5745"/>
                    </a:cubicBezTo>
                    <a:cubicBezTo>
                      <a:pt x="1559" y="5872"/>
                      <a:pt x="2344" y="5938"/>
                      <a:pt x="3128" y="5938"/>
                    </a:cubicBezTo>
                    <a:cubicBezTo>
                      <a:pt x="5353" y="5938"/>
                      <a:pt x="7572" y="5400"/>
                      <a:pt x="9393" y="4164"/>
                    </a:cubicBezTo>
                    <a:cubicBezTo>
                      <a:pt x="9545" y="4073"/>
                      <a:pt x="9636" y="3952"/>
                      <a:pt x="9727" y="3830"/>
                    </a:cubicBezTo>
                    <a:cubicBezTo>
                      <a:pt x="9757" y="3678"/>
                      <a:pt x="9788" y="3526"/>
                      <a:pt x="9757" y="3404"/>
                    </a:cubicBezTo>
                    <a:cubicBezTo>
                      <a:pt x="9666" y="2766"/>
                      <a:pt x="9697" y="2158"/>
                      <a:pt x="9849" y="1550"/>
                    </a:cubicBezTo>
                    <a:cubicBezTo>
                      <a:pt x="9940" y="1186"/>
                      <a:pt x="10578" y="334"/>
                      <a:pt x="10213" y="122"/>
                    </a:cubicBezTo>
                    <a:cubicBezTo>
                      <a:pt x="10078" y="37"/>
                      <a:pt x="9821" y="18"/>
                      <a:pt x="9573" y="18"/>
                    </a:cubicBezTo>
                    <a:cubicBezTo>
                      <a:pt x="9374" y="18"/>
                      <a:pt x="9180" y="30"/>
                      <a:pt x="9058" y="30"/>
                    </a:cubicBezTo>
                    <a:cubicBezTo>
                      <a:pt x="8694" y="30"/>
                      <a:pt x="8329" y="0"/>
                      <a:pt x="7964" y="0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9" name="Google Shape;19809;p48"/>
              <p:cNvSpPr/>
              <p:nvPr/>
            </p:nvSpPr>
            <p:spPr>
              <a:xfrm>
                <a:off x="2631087" y="857325"/>
                <a:ext cx="794974" cy="389288"/>
              </a:xfrm>
              <a:custGeom>
                <a:avLst/>
                <a:gdLst/>
                <a:ahLst/>
                <a:cxnLst/>
                <a:rect l="l" t="t" r="r" b="b"/>
                <a:pathLst>
                  <a:path w="24287" h="12795" extrusionOk="0">
                    <a:moveTo>
                      <a:pt x="16571" y="0"/>
                    </a:moveTo>
                    <a:cubicBezTo>
                      <a:pt x="14872" y="0"/>
                      <a:pt x="13096" y="183"/>
                      <a:pt x="11490" y="697"/>
                    </a:cubicBezTo>
                    <a:cubicBezTo>
                      <a:pt x="7812" y="1913"/>
                      <a:pt x="4195" y="5196"/>
                      <a:pt x="1247" y="7992"/>
                    </a:cubicBezTo>
                    <a:lnTo>
                      <a:pt x="1" y="9178"/>
                    </a:lnTo>
                    <a:lnTo>
                      <a:pt x="761" y="11001"/>
                    </a:lnTo>
                    <a:lnTo>
                      <a:pt x="1520" y="12795"/>
                    </a:lnTo>
                    <a:lnTo>
                      <a:pt x="3223" y="12764"/>
                    </a:lnTo>
                    <a:cubicBezTo>
                      <a:pt x="7296" y="12643"/>
                      <a:pt x="12189" y="12430"/>
                      <a:pt x="15624" y="10606"/>
                    </a:cubicBezTo>
                    <a:cubicBezTo>
                      <a:pt x="18451" y="9147"/>
                      <a:pt x="20883" y="6412"/>
                      <a:pt x="22433" y="4284"/>
                    </a:cubicBezTo>
                    <a:cubicBezTo>
                      <a:pt x="23618" y="2643"/>
                      <a:pt x="24287" y="1336"/>
                      <a:pt x="24165" y="1244"/>
                    </a:cubicBezTo>
                    <a:cubicBezTo>
                      <a:pt x="24104" y="1092"/>
                      <a:pt x="22737" y="637"/>
                      <a:pt x="20761" y="333"/>
                    </a:cubicBezTo>
                    <a:cubicBezTo>
                      <a:pt x="19542" y="146"/>
                      <a:pt x="18087" y="0"/>
                      <a:pt x="16571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0" name="Google Shape;19810;p48"/>
              <p:cNvSpPr/>
              <p:nvPr/>
            </p:nvSpPr>
            <p:spPr>
              <a:xfrm>
                <a:off x="2631087" y="1100476"/>
                <a:ext cx="105497" cy="146131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4803" extrusionOk="0">
                    <a:moveTo>
                      <a:pt x="1247" y="0"/>
                    </a:moveTo>
                    <a:lnTo>
                      <a:pt x="1" y="1186"/>
                    </a:lnTo>
                    <a:lnTo>
                      <a:pt x="761" y="3009"/>
                    </a:lnTo>
                    <a:lnTo>
                      <a:pt x="1520" y="4803"/>
                    </a:lnTo>
                    <a:lnTo>
                      <a:pt x="3223" y="4772"/>
                    </a:lnTo>
                    <a:lnTo>
                      <a:pt x="1247" y="0"/>
                    </a:ln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1" name="Google Shape;19811;p48"/>
              <p:cNvSpPr/>
              <p:nvPr/>
            </p:nvSpPr>
            <p:spPr>
              <a:xfrm>
                <a:off x="3311575" y="867462"/>
                <a:ext cx="115448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3983" extrusionOk="0">
                    <a:moveTo>
                      <a:pt x="0" y="1"/>
                    </a:moveTo>
                    <a:lnTo>
                      <a:pt x="1672" y="3983"/>
                    </a:lnTo>
                    <a:cubicBezTo>
                      <a:pt x="2858" y="2311"/>
                      <a:pt x="3526" y="1034"/>
                      <a:pt x="3405" y="913"/>
                    </a:cubicBezTo>
                    <a:cubicBezTo>
                      <a:pt x="3344" y="761"/>
                      <a:pt x="1976" y="305"/>
                      <a:pt x="0" y="1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2" name="Google Shape;19812;p48"/>
              <p:cNvSpPr/>
              <p:nvPr/>
            </p:nvSpPr>
            <p:spPr>
              <a:xfrm>
                <a:off x="3045055" y="912059"/>
                <a:ext cx="218817" cy="174061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5721" extrusionOk="0">
                    <a:moveTo>
                      <a:pt x="3447" y="0"/>
                    </a:moveTo>
                    <a:cubicBezTo>
                      <a:pt x="2376" y="0"/>
                      <a:pt x="1304" y="585"/>
                      <a:pt x="818" y="1755"/>
                    </a:cubicBezTo>
                    <a:cubicBezTo>
                      <a:pt x="0" y="3748"/>
                      <a:pt x="1524" y="5720"/>
                      <a:pt x="3439" y="5720"/>
                    </a:cubicBezTo>
                    <a:cubicBezTo>
                      <a:pt x="3802" y="5720"/>
                      <a:pt x="4179" y="5649"/>
                      <a:pt x="4557" y="5494"/>
                    </a:cubicBezTo>
                    <a:cubicBezTo>
                      <a:pt x="5985" y="4886"/>
                      <a:pt x="6684" y="3214"/>
                      <a:pt x="6076" y="1755"/>
                    </a:cubicBezTo>
                    <a:cubicBezTo>
                      <a:pt x="5590" y="585"/>
                      <a:pt x="4519" y="0"/>
                      <a:pt x="3447" y="0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3" name="Google Shape;19813;p48"/>
              <p:cNvSpPr/>
              <p:nvPr/>
            </p:nvSpPr>
            <p:spPr>
              <a:xfrm>
                <a:off x="3090714" y="936794"/>
                <a:ext cx="134334" cy="124864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cubicBezTo>
                      <a:pt x="3192" y="4104"/>
                      <a:pt x="4104" y="3192"/>
                      <a:pt x="4104" y="2037"/>
                    </a:cubicBezTo>
                    <a:cubicBezTo>
                      <a:pt x="4104" y="912"/>
                      <a:pt x="3192" y="0"/>
                      <a:pt x="2067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4" name="Google Shape;19814;p48"/>
              <p:cNvSpPr/>
              <p:nvPr/>
            </p:nvSpPr>
            <p:spPr>
              <a:xfrm>
                <a:off x="2845043" y="1015623"/>
                <a:ext cx="176068" cy="139134"/>
              </a:xfrm>
              <a:custGeom>
                <a:avLst/>
                <a:gdLst/>
                <a:ahLst/>
                <a:cxnLst/>
                <a:rect l="l" t="t" r="r" b="b"/>
                <a:pathLst>
                  <a:path w="5379" h="4573" extrusionOk="0">
                    <a:moveTo>
                      <a:pt x="2780" y="0"/>
                    </a:moveTo>
                    <a:cubicBezTo>
                      <a:pt x="1921" y="0"/>
                      <a:pt x="1063" y="464"/>
                      <a:pt x="667" y="1391"/>
                    </a:cubicBezTo>
                    <a:cubicBezTo>
                      <a:pt x="0" y="2982"/>
                      <a:pt x="1218" y="4573"/>
                      <a:pt x="2747" y="4573"/>
                    </a:cubicBezTo>
                    <a:cubicBezTo>
                      <a:pt x="3029" y="4573"/>
                      <a:pt x="3322" y="4519"/>
                      <a:pt x="3616" y="4400"/>
                    </a:cubicBezTo>
                    <a:cubicBezTo>
                      <a:pt x="4801" y="3914"/>
                      <a:pt x="5379" y="2576"/>
                      <a:pt x="4892" y="1391"/>
                    </a:cubicBezTo>
                    <a:cubicBezTo>
                      <a:pt x="4497" y="464"/>
                      <a:pt x="3639" y="0"/>
                      <a:pt x="2780" y="0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5" name="Google Shape;19815;p48"/>
              <p:cNvSpPr/>
              <p:nvPr/>
            </p:nvSpPr>
            <p:spPr>
              <a:xfrm>
                <a:off x="2869754" y="1034821"/>
                <a:ext cx="126478" cy="100342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3298" extrusionOk="0">
                    <a:moveTo>
                      <a:pt x="1995" y="0"/>
                    </a:moveTo>
                    <a:cubicBezTo>
                      <a:pt x="1371" y="0"/>
                      <a:pt x="748" y="335"/>
                      <a:pt x="460" y="1003"/>
                    </a:cubicBezTo>
                    <a:cubicBezTo>
                      <a:pt x="1" y="2150"/>
                      <a:pt x="888" y="3297"/>
                      <a:pt x="1976" y="3297"/>
                    </a:cubicBezTo>
                    <a:cubicBezTo>
                      <a:pt x="2185" y="3297"/>
                      <a:pt x="2402" y="3255"/>
                      <a:pt x="2618" y="3161"/>
                    </a:cubicBezTo>
                    <a:cubicBezTo>
                      <a:pt x="3469" y="2827"/>
                      <a:pt x="3864" y="1854"/>
                      <a:pt x="3530" y="1003"/>
                    </a:cubicBezTo>
                    <a:cubicBezTo>
                      <a:pt x="3241" y="335"/>
                      <a:pt x="2618" y="0"/>
                      <a:pt x="1995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8595" y="455030"/>
            <a:ext cx="5125165" cy="1171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0" y="1710167"/>
            <a:ext cx="8752113" cy="3297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047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835" y="1718384"/>
            <a:ext cx="4063865" cy="2838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2459" y="304800"/>
            <a:ext cx="4271541" cy="450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835" y="453997"/>
            <a:ext cx="3762900" cy="400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0" name="Google Shape;19820;p4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600" dirty="0" smtClean="0"/>
              <a:t>Jocul nostru este o adaptare a jocului de masă That Time You Killed Me pe care îl vedem foarte profitabil pentru o potențială scalare la joc de computer.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600" dirty="0" smtClean="0"/>
              <a:t>Un exemplu istoric este jocul publicat de Microsoft care portează un joc la aparate folosind artă și sunete originale pe calculator.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</p:txBody>
      </p:sp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Time Assassin vs. That Time You Killed Me</a:t>
            </a:r>
            <a:endParaRPr dirty="0"/>
          </a:p>
        </p:txBody>
      </p:sp>
      <p:pic>
        <p:nvPicPr>
          <p:cNvPr id="1026" name="Picture 2" descr="Here's how to bring Space Cadet 3D Pinball back to Windows | PC Gam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2228600"/>
            <a:ext cx="4652044" cy="2751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Stern Pinba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Stern Pin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464">
            <a:off x="5745229" y="2143542"/>
            <a:ext cx="1643327" cy="2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0" name="Google Shape;19820;p4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600" dirty="0" smtClean="0"/>
              <a:t>Jocul nostru este o adaptare a jocului de masă That Time You Killed Me pe care îl vedem foarte profitabil pentru o potențială scalare la joc de computer.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600" dirty="0" smtClean="0"/>
              <a:t>Un exemplu istoric este jocul publicat de Microsoft care portează un joc la aparate folosind artă și sunete originale pe calculator.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</p:txBody>
      </p:sp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Time Assassin vs. That Time You Killed Me</a:t>
            </a:r>
            <a:endParaRPr dirty="0"/>
          </a:p>
        </p:txBody>
      </p:sp>
      <p:sp>
        <p:nvSpPr>
          <p:cNvPr id="3" name="AutoShape 6" descr="Stern Pinba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2655562"/>
            <a:ext cx="4534808" cy="2373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5" y="1828800"/>
            <a:ext cx="4437149" cy="35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Joc scalabil și foarte distractiv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33" y="2212279"/>
            <a:ext cx="5639689" cy="2705190"/>
          </a:xfrm>
          <a:prstGeom prst="rect">
            <a:avLst/>
          </a:prstGeom>
        </p:spPr>
      </p:pic>
      <p:sp>
        <p:nvSpPr>
          <p:cNvPr id="4" name="Google Shape;19820;p4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400" dirty="0" smtClean="0"/>
              <a:t>Jocul folosește inteligență artificială pentru a juca acest joc complex pe care urmează să-l prezentăm.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400" dirty="0" smtClean="0"/>
              <a:t>Jocul este de asemenea imersiv într-un spațiu care nu ține cont de regulile timpului, ci doar de regulile jocului.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0144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74" name="Google Shape;19874;p53"/>
          <p:cNvGrpSpPr/>
          <p:nvPr/>
        </p:nvGrpSpPr>
        <p:grpSpPr>
          <a:xfrm>
            <a:off x="-127795" y="281209"/>
            <a:ext cx="5275007" cy="4642595"/>
            <a:chOff x="-127795" y="281209"/>
            <a:chExt cx="5275007" cy="4642595"/>
          </a:xfrm>
        </p:grpSpPr>
        <p:grpSp>
          <p:nvGrpSpPr>
            <p:cNvPr id="19875" name="Google Shape;19875;p53"/>
            <p:cNvGrpSpPr/>
            <p:nvPr/>
          </p:nvGrpSpPr>
          <p:grpSpPr>
            <a:xfrm>
              <a:off x="-127795" y="2341431"/>
              <a:ext cx="3801027" cy="2582373"/>
              <a:chOff x="-127795" y="2341431"/>
              <a:chExt cx="3801027" cy="2582373"/>
            </a:xfrm>
          </p:grpSpPr>
          <p:grpSp>
            <p:nvGrpSpPr>
              <p:cNvPr id="19876" name="Google Shape;19876;p53"/>
              <p:cNvGrpSpPr/>
              <p:nvPr/>
            </p:nvGrpSpPr>
            <p:grpSpPr>
              <a:xfrm rot="344637" flipH="1">
                <a:off x="1871076" y="2421072"/>
                <a:ext cx="1699089" cy="2145056"/>
                <a:chOff x="146217" y="2712579"/>
                <a:chExt cx="1552966" cy="1960401"/>
              </a:xfrm>
            </p:grpSpPr>
            <p:grpSp>
              <p:nvGrpSpPr>
                <p:cNvPr id="19877" name="Google Shape;19877;p5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9878" name="Google Shape;19878;p5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79" name="Google Shape;19879;p5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0" name="Google Shape;19880;p5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1" name="Google Shape;19881;p5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2" name="Google Shape;19882;p5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3" name="Google Shape;19883;p5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4" name="Google Shape;19884;p5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5" name="Google Shape;19885;p5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6" name="Google Shape;19886;p5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7" name="Google Shape;19887;p5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8" name="Google Shape;19888;p5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9" name="Google Shape;19889;p5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0" name="Google Shape;19890;p5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1" name="Google Shape;19891;p5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892" name="Google Shape;19892;p5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9893" name="Google Shape;19893;p5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4" name="Google Shape;19894;p5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5" name="Google Shape;19895;p5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6" name="Google Shape;19896;p5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7" name="Google Shape;19897;p5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8" name="Google Shape;19898;p5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9" name="Google Shape;19899;p5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0" name="Google Shape;19900;p5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1" name="Google Shape;19901;p5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2" name="Google Shape;19902;p5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3" name="Google Shape;19903;p5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4" name="Google Shape;19904;p5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5" name="Google Shape;19905;p5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6" name="Google Shape;19906;p5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907" name="Google Shape;19907;p5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9908" name="Google Shape;19908;p5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9" name="Google Shape;19909;p5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0" name="Google Shape;19910;p5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1" name="Google Shape;19911;p5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2" name="Google Shape;19912;p5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3" name="Google Shape;19913;p5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4" name="Google Shape;19914;p5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5" name="Google Shape;19915;p5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6" name="Google Shape;19916;p5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7" name="Google Shape;19917;p5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8" name="Google Shape;19918;p5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9" name="Google Shape;19919;p5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0" name="Google Shape;19920;p5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1" name="Google Shape;19921;p5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922" name="Google Shape;19922;p53"/>
              <p:cNvGrpSpPr/>
              <p:nvPr/>
            </p:nvGrpSpPr>
            <p:grpSpPr>
              <a:xfrm rot="-3764223" flipH="1">
                <a:off x="365235" y="2604752"/>
                <a:ext cx="1699169" cy="2145136"/>
                <a:chOff x="146217" y="2712579"/>
                <a:chExt cx="1552966" cy="1960401"/>
              </a:xfrm>
            </p:grpSpPr>
            <p:grpSp>
              <p:nvGrpSpPr>
                <p:cNvPr id="19923" name="Google Shape;19923;p5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9924" name="Google Shape;19924;p5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5" name="Google Shape;19925;p5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6" name="Google Shape;19926;p5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7" name="Google Shape;19927;p5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8" name="Google Shape;19928;p5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9" name="Google Shape;19929;p5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0" name="Google Shape;19930;p5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1" name="Google Shape;19931;p5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2" name="Google Shape;19932;p5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3" name="Google Shape;19933;p5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4" name="Google Shape;19934;p5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5" name="Google Shape;19935;p5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6" name="Google Shape;19936;p5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7" name="Google Shape;19937;p5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938" name="Google Shape;19938;p5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9939" name="Google Shape;19939;p5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0" name="Google Shape;19940;p5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1" name="Google Shape;19941;p5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2" name="Google Shape;19942;p5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3" name="Google Shape;19943;p5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4" name="Google Shape;19944;p5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5" name="Google Shape;19945;p5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6" name="Google Shape;19946;p5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7" name="Google Shape;19947;p5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8" name="Google Shape;19948;p5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9" name="Google Shape;19949;p5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0" name="Google Shape;19950;p5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1" name="Google Shape;19951;p5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2" name="Google Shape;19952;p5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953" name="Google Shape;19953;p5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9954" name="Google Shape;19954;p5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5" name="Google Shape;19955;p5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6" name="Google Shape;19956;p5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7" name="Google Shape;19957;p5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8" name="Google Shape;19958;p5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9" name="Google Shape;19959;p5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0" name="Google Shape;19960;p5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1" name="Google Shape;19961;p5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2" name="Google Shape;19962;p5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3" name="Google Shape;19963;p5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4" name="Google Shape;19964;p5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5" name="Google Shape;19965;p5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6" name="Google Shape;19966;p5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7" name="Google Shape;19967;p5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9968" name="Google Shape;19968;p53"/>
            <p:cNvGrpSpPr/>
            <p:nvPr/>
          </p:nvGrpSpPr>
          <p:grpSpPr>
            <a:xfrm>
              <a:off x="170191" y="281209"/>
              <a:ext cx="4977020" cy="3781607"/>
              <a:chOff x="103591" y="148009"/>
              <a:chExt cx="4977020" cy="3781607"/>
            </a:xfrm>
          </p:grpSpPr>
          <p:sp>
            <p:nvSpPr>
              <p:cNvPr id="19969" name="Google Shape;19969;p53"/>
              <p:cNvSpPr/>
              <p:nvPr/>
            </p:nvSpPr>
            <p:spPr>
              <a:xfrm>
                <a:off x="482056" y="1976701"/>
                <a:ext cx="3895680" cy="1547326"/>
              </a:xfrm>
              <a:custGeom>
                <a:avLst/>
                <a:gdLst/>
                <a:ahLst/>
                <a:cxnLst/>
                <a:rect l="l" t="t" r="r" b="b"/>
                <a:pathLst>
                  <a:path w="112470" h="44672" extrusionOk="0">
                    <a:moveTo>
                      <a:pt x="25394" y="0"/>
                    </a:moveTo>
                    <a:cubicBezTo>
                      <a:pt x="27142" y="2914"/>
                      <a:pt x="29553" y="6939"/>
                      <a:pt x="27867" y="9889"/>
                    </a:cubicBezTo>
                    <a:cubicBezTo>
                      <a:pt x="23714" y="17156"/>
                      <a:pt x="12388" y="16926"/>
                      <a:pt x="6166" y="22525"/>
                    </a:cubicBezTo>
                    <a:cubicBezTo>
                      <a:pt x="1174" y="27017"/>
                      <a:pt x="-2579" y="37709"/>
                      <a:pt x="2321" y="42302"/>
                    </a:cubicBezTo>
                    <a:cubicBezTo>
                      <a:pt x="8046" y="47669"/>
                      <a:pt x="19489" y="42800"/>
                      <a:pt x="25394" y="37632"/>
                    </a:cubicBezTo>
                    <a:cubicBezTo>
                      <a:pt x="31485" y="32302"/>
                      <a:pt x="34871" y="23231"/>
                      <a:pt x="42425" y="20327"/>
                    </a:cubicBezTo>
                    <a:cubicBezTo>
                      <a:pt x="48121" y="18137"/>
                      <a:pt x="53603" y="25385"/>
                      <a:pt x="58631" y="28843"/>
                    </a:cubicBezTo>
                    <a:cubicBezTo>
                      <a:pt x="62109" y="31234"/>
                      <a:pt x="66778" y="31823"/>
                      <a:pt x="70992" y="31589"/>
                    </a:cubicBezTo>
                    <a:cubicBezTo>
                      <a:pt x="80337" y="31071"/>
                      <a:pt x="85933" y="18844"/>
                      <a:pt x="95165" y="17306"/>
                    </a:cubicBezTo>
                    <a:cubicBezTo>
                      <a:pt x="101905" y="16183"/>
                      <a:pt x="107639" y="23462"/>
                      <a:pt x="112470" y="28293"/>
                    </a:cubicBezTo>
                  </a:path>
                </a:pathLst>
              </a:custGeom>
              <a:noFill/>
              <a:ln w="19050" cap="flat" cmpd="sng">
                <a:solidFill>
                  <a:srgbClr val="FFD69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9970" name="Google Shape;19970;p53"/>
              <p:cNvGrpSpPr/>
              <p:nvPr/>
            </p:nvGrpSpPr>
            <p:grpSpPr>
              <a:xfrm rot="2225965" flipH="1">
                <a:off x="3715870" y="2338854"/>
                <a:ext cx="1041820" cy="1420290"/>
                <a:chOff x="1062200" y="1206225"/>
                <a:chExt cx="640075" cy="872600"/>
              </a:xfrm>
            </p:grpSpPr>
            <p:sp>
              <p:nvSpPr>
                <p:cNvPr id="19971" name="Google Shape;19971;p53"/>
                <p:cNvSpPr/>
                <p:nvPr/>
              </p:nvSpPr>
              <p:spPr>
                <a:xfrm>
                  <a:off x="1599050" y="1404525"/>
                  <a:ext cx="103225" cy="17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7096" extrusionOk="0">
                      <a:moveTo>
                        <a:pt x="1067" y="0"/>
                      </a:moveTo>
                      <a:cubicBezTo>
                        <a:pt x="1054" y="0"/>
                        <a:pt x="1047" y="1"/>
                        <a:pt x="1047" y="1"/>
                      </a:cubicBezTo>
                      <a:lnTo>
                        <a:pt x="1" y="1104"/>
                      </a:lnTo>
                      <a:lnTo>
                        <a:pt x="1503" y="7095"/>
                      </a:lnTo>
                      <a:cubicBezTo>
                        <a:pt x="1503" y="7095"/>
                        <a:pt x="4128" y="2587"/>
                        <a:pt x="3748" y="1275"/>
                      </a:cubicBezTo>
                      <a:cubicBezTo>
                        <a:pt x="3388" y="34"/>
                        <a:pt x="1295" y="0"/>
                        <a:pt x="1067" y="0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2" name="Google Shape;19972;p53"/>
                <p:cNvSpPr/>
                <p:nvPr/>
              </p:nvSpPr>
              <p:spPr>
                <a:xfrm>
                  <a:off x="1128300" y="1376475"/>
                  <a:ext cx="299600" cy="1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4" h="4813" extrusionOk="0">
                      <a:moveTo>
                        <a:pt x="11108" y="856"/>
                      </a:moveTo>
                      <a:cubicBezTo>
                        <a:pt x="11108" y="856"/>
                        <a:pt x="7951" y="0"/>
                        <a:pt x="6543" y="0"/>
                      </a:cubicBezTo>
                      <a:cubicBezTo>
                        <a:pt x="5155" y="0"/>
                        <a:pt x="2244" y="723"/>
                        <a:pt x="1027" y="1104"/>
                      </a:cubicBezTo>
                      <a:cubicBezTo>
                        <a:pt x="1027" y="1104"/>
                        <a:pt x="0" y="2910"/>
                        <a:pt x="1408" y="3938"/>
                      </a:cubicBezTo>
                      <a:cubicBezTo>
                        <a:pt x="1408" y="3938"/>
                        <a:pt x="5497" y="3557"/>
                        <a:pt x="6600" y="3938"/>
                      </a:cubicBezTo>
                      <a:cubicBezTo>
                        <a:pt x="7684" y="4299"/>
                        <a:pt x="9301" y="4813"/>
                        <a:pt x="9301" y="4813"/>
                      </a:cubicBezTo>
                      <a:lnTo>
                        <a:pt x="11983" y="1769"/>
                      </a:ln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3" name="Google Shape;19973;p53"/>
                <p:cNvSpPr/>
                <p:nvPr/>
              </p:nvSpPr>
              <p:spPr>
                <a:xfrm>
                  <a:off x="1062200" y="1389775"/>
                  <a:ext cx="101300" cy="1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2" h="4566" extrusionOk="0">
                      <a:moveTo>
                        <a:pt x="3671" y="553"/>
                      </a:moveTo>
                      <a:cubicBezTo>
                        <a:pt x="3671" y="553"/>
                        <a:pt x="1636" y="1"/>
                        <a:pt x="1046" y="267"/>
                      </a:cubicBezTo>
                      <a:cubicBezTo>
                        <a:pt x="457" y="514"/>
                        <a:pt x="2073" y="857"/>
                        <a:pt x="2073" y="857"/>
                      </a:cubicBezTo>
                      <a:cubicBezTo>
                        <a:pt x="2073" y="857"/>
                        <a:pt x="0" y="971"/>
                        <a:pt x="0" y="1351"/>
                      </a:cubicBezTo>
                      <a:cubicBezTo>
                        <a:pt x="0" y="1732"/>
                        <a:pt x="2111" y="1561"/>
                        <a:pt x="2111" y="1561"/>
                      </a:cubicBezTo>
                      <a:cubicBezTo>
                        <a:pt x="2111" y="1561"/>
                        <a:pt x="0" y="1599"/>
                        <a:pt x="0" y="1998"/>
                      </a:cubicBezTo>
                      <a:cubicBezTo>
                        <a:pt x="0" y="2378"/>
                        <a:pt x="2016" y="2245"/>
                        <a:pt x="2016" y="2245"/>
                      </a:cubicBezTo>
                      <a:cubicBezTo>
                        <a:pt x="2016" y="2245"/>
                        <a:pt x="419" y="2683"/>
                        <a:pt x="381" y="3044"/>
                      </a:cubicBezTo>
                      <a:cubicBezTo>
                        <a:pt x="323" y="3387"/>
                        <a:pt x="2283" y="3044"/>
                        <a:pt x="2283" y="3044"/>
                      </a:cubicBezTo>
                      <a:cubicBezTo>
                        <a:pt x="2149" y="3387"/>
                        <a:pt x="2016" y="3729"/>
                        <a:pt x="1826" y="4052"/>
                      </a:cubicBezTo>
                      <a:cubicBezTo>
                        <a:pt x="1560" y="4566"/>
                        <a:pt x="2739" y="4490"/>
                        <a:pt x="4052" y="3387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4" name="Google Shape;19974;p53"/>
                <p:cNvSpPr/>
                <p:nvPr/>
              </p:nvSpPr>
              <p:spPr>
                <a:xfrm>
                  <a:off x="1133525" y="1394750"/>
                  <a:ext cx="39950" cy="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3549" extrusionOk="0">
                      <a:moveTo>
                        <a:pt x="793" y="0"/>
                      </a:moveTo>
                      <a:cubicBezTo>
                        <a:pt x="681" y="0"/>
                        <a:pt x="568" y="54"/>
                        <a:pt x="495" y="182"/>
                      </a:cubicBezTo>
                      <a:cubicBezTo>
                        <a:pt x="0" y="1247"/>
                        <a:pt x="152" y="2503"/>
                        <a:pt x="894" y="3397"/>
                      </a:cubicBezTo>
                      <a:cubicBezTo>
                        <a:pt x="970" y="3492"/>
                        <a:pt x="1084" y="3549"/>
                        <a:pt x="1199" y="3549"/>
                      </a:cubicBezTo>
                      <a:cubicBezTo>
                        <a:pt x="1275" y="3549"/>
                        <a:pt x="1351" y="3530"/>
                        <a:pt x="1408" y="3492"/>
                      </a:cubicBezTo>
                      <a:cubicBezTo>
                        <a:pt x="1579" y="3359"/>
                        <a:pt x="1598" y="3131"/>
                        <a:pt x="1484" y="2978"/>
                      </a:cubicBezTo>
                      <a:cubicBezTo>
                        <a:pt x="913" y="2275"/>
                        <a:pt x="780" y="1343"/>
                        <a:pt x="1141" y="525"/>
                      </a:cubicBezTo>
                      <a:cubicBezTo>
                        <a:pt x="1271" y="241"/>
                        <a:pt x="1032" y="0"/>
                        <a:pt x="793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5" name="Google Shape;19975;p53"/>
                <p:cNvSpPr/>
                <p:nvPr/>
              </p:nvSpPr>
              <p:spPr>
                <a:xfrm>
                  <a:off x="1267625" y="1371250"/>
                  <a:ext cx="51375" cy="10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4356" extrusionOk="0">
                      <a:moveTo>
                        <a:pt x="190" y="247"/>
                      </a:moveTo>
                      <a:cubicBezTo>
                        <a:pt x="190" y="247"/>
                        <a:pt x="0" y="2720"/>
                        <a:pt x="190" y="3994"/>
                      </a:cubicBezTo>
                      <a:cubicBezTo>
                        <a:pt x="190" y="3994"/>
                        <a:pt x="362" y="4356"/>
                        <a:pt x="1027" y="4128"/>
                      </a:cubicBezTo>
                      <a:cubicBezTo>
                        <a:pt x="1027" y="4128"/>
                        <a:pt x="2054" y="2226"/>
                        <a:pt x="1921" y="285"/>
                      </a:cubicBezTo>
                      <a:cubicBezTo>
                        <a:pt x="1370" y="19"/>
                        <a:pt x="742" y="0"/>
                        <a:pt x="190" y="24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6" name="Google Shape;19976;p53"/>
                <p:cNvSpPr/>
                <p:nvPr/>
              </p:nvSpPr>
              <p:spPr>
                <a:xfrm>
                  <a:off x="1125425" y="1418325"/>
                  <a:ext cx="447500" cy="66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26420" extrusionOk="0">
                      <a:moveTo>
                        <a:pt x="11775" y="0"/>
                      </a:moveTo>
                      <a:cubicBezTo>
                        <a:pt x="11775" y="0"/>
                        <a:pt x="7590" y="3139"/>
                        <a:pt x="8827" y="8997"/>
                      </a:cubicBezTo>
                      <a:cubicBezTo>
                        <a:pt x="8827" y="8997"/>
                        <a:pt x="5232" y="10785"/>
                        <a:pt x="4300" y="11755"/>
                      </a:cubicBezTo>
                      <a:cubicBezTo>
                        <a:pt x="3368" y="12706"/>
                        <a:pt x="2321" y="16738"/>
                        <a:pt x="2321" y="16738"/>
                      </a:cubicBezTo>
                      <a:cubicBezTo>
                        <a:pt x="2321" y="16738"/>
                        <a:pt x="324" y="17499"/>
                        <a:pt x="172" y="18774"/>
                      </a:cubicBezTo>
                      <a:cubicBezTo>
                        <a:pt x="1" y="20029"/>
                        <a:pt x="3672" y="20067"/>
                        <a:pt x="5650" y="18774"/>
                      </a:cubicBezTo>
                      <a:cubicBezTo>
                        <a:pt x="5650" y="18774"/>
                        <a:pt x="6886" y="15559"/>
                        <a:pt x="7134" y="14494"/>
                      </a:cubicBezTo>
                      <a:lnTo>
                        <a:pt x="10386" y="13790"/>
                      </a:lnTo>
                      <a:lnTo>
                        <a:pt x="10329" y="14152"/>
                      </a:lnTo>
                      <a:cubicBezTo>
                        <a:pt x="10215" y="14779"/>
                        <a:pt x="10158" y="15426"/>
                        <a:pt x="10139" y="16073"/>
                      </a:cubicBezTo>
                      <a:cubicBezTo>
                        <a:pt x="10196" y="17670"/>
                        <a:pt x="10653" y="19249"/>
                        <a:pt x="11489" y="20638"/>
                      </a:cubicBezTo>
                      <a:cubicBezTo>
                        <a:pt x="11489" y="20638"/>
                        <a:pt x="10595" y="23795"/>
                        <a:pt x="11775" y="25108"/>
                      </a:cubicBezTo>
                      <a:cubicBezTo>
                        <a:pt x="12954" y="26420"/>
                        <a:pt x="15446" y="23339"/>
                        <a:pt x="15160" y="20105"/>
                      </a:cubicBezTo>
                      <a:cubicBezTo>
                        <a:pt x="15160" y="20105"/>
                        <a:pt x="14095" y="17708"/>
                        <a:pt x="14190" y="16643"/>
                      </a:cubicBezTo>
                      <a:lnTo>
                        <a:pt x="16473" y="11793"/>
                      </a:lnTo>
                      <a:cubicBezTo>
                        <a:pt x="16473" y="11793"/>
                        <a:pt x="17671" y="10899"/>
                        <a:pt x="17652" y="8198"/>
                      </a:cubicBezTo>
                      <a:lnTo>
                        <a:pt x="17899" y="1446"/>
                      </a:ln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7" name="Google Shape;19977;p53"/>
                <p:cNvSpPr/>
                <p:nvPr/>
              </p:nvSpPr>
              <p:spPr>
                <a:xfrm>
                  <a:off x="1364150" y="1505325"/>
                  <a:ext cx="4805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1923" extrusionOk="0">
                      <a:moveTo>
                        <a:pt x="1921" y="819"/>
                      </a:moveTo>
                      <a:cubicBezTo>
                        <a:pt x="1921" y="1542"/>
                        <a:pt x="1046" y="1922"/>
                        <a:pt x="533" y="1389"/>
                      </a:cubicBezTo>
                      <a:cubicBezTo>
                        <a:pt x="0" y="876"/>
                        <a:pt x="381" y="1"/>
                        <a:pt x="1104" y="1"/>
                      </a:cubicBezTo>
                      <a:cubicBezTo>
                        <a:pt x="1560" y="1"/>
                        <a:pt x="1921" y="362"/>
                        <a:pt x="1921" y="819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8" name="Google Shape;19978;p53"/>
                <p:cNvSpPr/>
                <p:nvPr/>
              </p:nvSpPr>
              <p:spPr>
                <a:xfrm>
                  <a:off x="1173650" y="1827450"/>
                  <a:ext cx="104925" cy="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7" h="2771" extrusionOk="0">
                      <a:moveTo>
                        <a:pt x="399" y="0"/>
                      </a:moveTo>
                      <a:cubicBezTo>
                        <a:pt x="201" y="0"/>
                        <a:pt x="0" y="145"/>
                        <a:pt x="31" y="411"/>
                      </a:cubicBezTo>
                      <a:cubicBezTo>
                        <a:pt x="31" y="564"/>
                        <a:pt x="221" y="1914"/>
                        <a:pt x="3645" y="2751"/>
                      </a:cubicBezTo>
                      <a:cubicBezTo>
                        <a:pt x="3654" y="2761"/>
                        <a:pt x="3669" y="2765"/>
                        <a:pt x="3683" y="2765"/>
                      </a:cubicBezTo>
                      <a:cubicBezTo>
                        <a:pt x="3697" y="2765"/>
                        <a:pt x="3712" y="2761"/>
                        <a:pt x="3721" y="2751"/>
                      </a:cubicBezTo>
                      <a:lnTo>
                        <a:pt x="3721" y="2770"/>
                      </a:lnTo>
                      <a:cubicBezTo>
                        <a:pt x="4121" y="2732"/>
                        <a:pt x="4197" y="2180"/>
                        <a:pt x="3816" y="2047"/>
                      </a:cubicBezTo>
                      <a:cubicBezTo>
                        <a:pt x="1001" y="1363"/>
                        <a:pt x="754" y="392"/>
                        <a:pt x="754" y="335"/>
                      </a:cubicBezTo>
                      <a:cubicBezTo>
                        <a:pt x="736" y="107"/>
                        <a:pt x="569" y="0"/>
                        <a:pt x="399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9" name="Google Shape;19979;p53"/>
                <p:cNvSpPr/>
                <p:nvPr/>
              </p:nvSpPr>
              <p:spPr>
                <a:xfrm>
                  <a:off x="1216725" y="1696500"/>
                  <a:ext cx="91325" cy="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4756" extrusionOk="0">
                      <a:moveTo>
                        <a:pt x="1427" y="0"/>
                      </a:moveTo>
                      <a:cubicBezTo>
                        <a:pt x="1427" y="0"/>
                        <a:pt x="3311" y="1978"/>
                        <a:pt x="3482" y="3367"/>
                      </a:cubicBezTo>
                      <a:cubicBezTo>
                        <a:pt x="3653" y="4755"/>
                        <a:pt x="1" y="1674"/>
                        <a:pt x="1" y="1674"/>
                      </a:cubicBezTo>
                      <a:cubicBezTo>
                        <a:pt x="1" y="1674"/>
                        <a:pt x="1" y="438"/>
                        <a:pt x="1427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0" name="Google Shape;19980;p53"/>
                <p:cNvSpPr/>
                <p:nvPr/>
              </p:nvSpPr>
              <p:spPr>
                <a:xfrm>
                  <a:off x="1332800" y="1633800"/>
                  <a:ext cx="77500" cy="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0" h="3251" extrusionOk="0">
                      <a:moveTo>
                        <a:pt x="513" y="0"/>
                      </a:moveTo>
                      <a:cubicBezTo>
                        <a:pt x="124" y="0"/>
                        <a:pt x="1" y="617"/>
                        <a:pt x="436" y="739"/>
                      </a:cubicBezTo>
                      <a:cubicBezTo>
                        <a:pt x="474" y="758"/>
                        <a:pt x="1768" y="1158"/>
                        <a:pt x="2339" y="2984"/>
                      </a:cubicBezTo>
                      <a:cubicBezTo>
                        <a:pt x="2377" y="3136"/>
                        <a:pt x="2510" y="3250"/>
                        <a:pt x="2681" y="3250"/>
                      </a:cubicBezTo>
                      <a:cubicBezTo>
                        <a:pt x="2719" y="3250"/>
                        <a:pt x="2757" y="3231"/>
                        <a:pt x="2795" y="3212"/>
                      </a:cubicBezTo>
                      <a:cubicBezTo>
                        <a:pt x="2985" y="3155"/>
                        <a:pt x="3099" y="2946"/>
                        <a:pt x="3042" y="2756"/>
                      </a:cubicBezTo>
                      <a:cubicBezTo>
                        <a:pt x="2358" y="530"/>
                        <a:pt x="703" y="36"/>
                        <a:pt x="627" y="17"/>
                      </a:cubicBezTo>
                      <a:cubicBezTo>
                        <a:pt x="587" y="5"/>
                        <a:pt x="549" y="0"/>
                        <a:pt x="513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1" name="Google Shape;19981;p53"/>
                <p:cNvSpPr/>
                <p:nvPr/>
              </p:nvSpPr>
              <p:spPr>
                <a:xfrm>
                  <a:off x="1398775" y="1912200"/>
                  <a:ext cx="117800" cy="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2" h="1606" extrusionOk="0">
                      <a:moveTo>
                        <a:pt x="4203" y="1"/>
                      </a:moveTo>
                      <a:cubicBezTo>
                        <a:pt x="4130" y="1"/>
                        <a:pt x="4053" y="25"/>
                        <a:pt x="3979" y="84"/>
                      </a:cubicBezTo>
                      <a:cubicBezTo>
                        <a:pt x="3260" y="704"/>
                        <a:pt x="2566" y="882"/>
                        <a:pt x="2006" y="882"/>
                      </a:cubicBezTo>
                      <a:cubicBezTo>
                        <a:pt x="1278" y="882"/>
                        <a:pt x="778" y="581"/>
                        <a:pt x="746" y="559"/>
                      </a:cubicBezTo>
                      <a:cubicBezTo>
                        <a:pt x="673" y="513"/>
                        <a:pt x="601" y="493"/>
                        <a:pt x="534" y="493"/>
                      </a:cubicBezTo>
                      <a:cubicBezTo>
                        <a:pt x="213" y="493"/>
                        <a:pt x="0" y="948"/>
                        <a:pt x="346" y="1168"/>
                      </a:cubicBezTo>
                      <a:cubicBezTo>
                        <a:pt x="746" y="1396"/>
                        <a:pt x="1183" y="1529"/>
                        <a:pt x="1621" y="1586"/>
                      </a:cubicBezTo>
                      <a:cubicBezTo>
                        <a:pt x="1754" y="1605"/>
                        <a:pt x="1887" y="1605"/>
                        <a:pt x="2020" y="1605"/>
                      </a:cubicBezTo>
                      <a:cubicBezTo>
                        <a:pt x="2914" y="1586"/>
                        <a:pt x="3789" y="1244"/>
                        <a:pt x="4455" y="635"/>
                      </a:cubicBezTo>
                      <a:cubicBezTo>
                        <a:pt x="4712" y="378"/>
                        <a:pt x="4488" y="1"/>
                        <a:pt x="4203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2" name="Google Shape;19982;p53"/>
                <p:cNvSpPr/>
                <p:nvPr/>
              </p:nvSpPr>
              <p:spPr>
                <a:xfrm>
                  <a:off x="1377450" y="1801575"/>
                  <a:ext cx="106075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3" h="2797" extrusionOk="0">
                      <a:moveTo>
                        <a:pt x="4166" y="1732"/>
                      </a:moveTo>
                      <a:cubicBezTo>
                        <a:pt x="2949" y="2797"/>
                        <a:pt x="267" y="2797"/>
                        <a:pt x="153" y="2188"/>
                      </a:cubicBezTo>
                      <a:cubicBezTo>
                        <a:pt x="39" y="1846"/>
                        <a:pt x="1" y="1485"/>
                        <a:pt x="20" y="1104"/>
                      </a:cubicBezTo>
                      <a:cubicBezTo>
                        <a:pt x="1922" y="1"/>
                        <a:pt x="4128" y="1085"/>
                        <a:pt x="4128" y="1085"/>
                      </a:cubicBezTo>
                      <a:cubicBezTo>
                        <a:pt x="4224" y="1294"/>
                        <a:pt x="4243" y="1523"/>
                        <a:pt x="4166" y="1732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3" name="Google Shape;19983;p53"/>
                <p:cNvSpPr/>
                <p:nvPr/>
              </p:nvSpPr>
              <p:spPr>
                <a:xfrm>
                  <a:off x="1381275" y="1679375"/>
                  <a:ext cx="168350" cy="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4" h="1713" extrusionOk="0">
                      <a:moveTo>
                        <a:pt x="3104" y="1"/>
                      </a:moveTo>
                      <a:cubicBezTo>
                        <a:pt x="2238" y="1"/>
                        <a:pt x="1284" y="224"/>
                        <a:pt x="342" y="876"/>
                      </a:cubicBezTo>
                      <a:cubicBezTo>
                        <a:pt x="0" y="1109"/>
                        <a:pt x="218" y="1558"/>
                        <a:pt x="537" y="1558"/>
                      </a:cubicBezTo>
                      <a:cubicBezTo>
                        <a:pt x="608" y="1558"/>
                        <a:pt x="685" y="1536"/>
                        <a:pt x="761" y="1484"/>
                      </a:cubicBezTo>
                      <a:cubicBezTo>
                        <a:pt x="1575" y="921"/>
                        <a:pt x="2397" y="728"/>
                        <a:pt x="3141" y="728"/>
                      </a:cubicBezTo>
                      <a:cubicBezTo>
                        <a:pt x="4710" y="728"/>
                        <a:pt x="5933" y="1585"/>
                        <a:pt x="6011" y="1636"/>
                      </a:cubicBezTo>
                      <a:cubicBezTo>
                        <a:pt x="6087" y="1693"/>
                        <a:pt x="6144" y="1712"/>
                        <a:pt x="6239" y="1712"/>
                      </a:cubicBezTo>
                      <a:cubicBezTo>
                        <a:pt x="6581" y="1712"/>
                        <a:pt x="6733" y="1256"/>
                        <a:pt x="6448" y="1047"/>
                      </a:cubicBezTo>
                      <a:cubicBezTo>
                        <a:pt x="6422" y="1034"/>
                        <a:pt x="4969" y="1"/>
                        <a:pt x="3104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4" name="Google Shape;19984;p53"/>
                <p:cNvSpPr/>
                <p:nvPr/>
              </p:nvSpPr>
              <p:spPr>
                <a:xfrm>
                  <a:off x="1384600" y="1206225"/>
                  <a:ext cx="271075" cy="26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3" h="10691" extrusionOk="0">
                      <a:moveTo>
                        <a:pt x="5421" y="1"/>
                      </a:moveTo>
                      <a:cubicBezTo>
                        <a:pt x="2435" y="1"/>
                        <a:pt x="0" y="2397"/>
                        <a:pt x="0" y="5346"/>
                      </a:cubicBezTo>
                      <a:cubicBezTo>
                        <a:pt x="0" y="8294"/>
                        <a:pt x="2435" y="10691"/>
                        <a:pt x="5421" y="10691"/>
                      </a:cubicBezTo>
                      <a:cubicBezTo>
                        <a:pt x="8407" y="10691"/>
                        <a:pt x="10842" y="8294"/>
                        <a:pt x="10842" y="5346"/>
                      </a:cubicBezTo>
                      <a:cubicBezTo>
                        <a:pt x="10842" y="2397"/>
                        <a:pt x="8407" y="1"/>
                        <a:pt x="5421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5" name="Google Shape;19985;p53"/>
                <p:cNvSpPr/>
                <p:nvPr/>
              </p:nvSpPr>
              <p:spPr>
                <a:xfrm>
                  <a:off x="1384600" y="1255700"/>
                  <a:ext cx="214950" cy="2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8" h="9016" extrusionOk="0">
                      <a:moveTo>
                        <a:pt x="6182" y="8293"/>
                      </a:moveTo>
                      <a:cubicBezTo>
                        <a:pt x="3044" y="9016"/>
                        <a:pt x="57" y="6657"/>
                        <a:pt x="0" y="3443"/>
                      </a:cubicBezTo>
                      <a:cubicBezTo>
                        <a:pt x="0" y="2244"/>
                        <a:pt x="457" y="1065"/>
                        <a:pt x="1256" y="171"/>
                      </a:cubicBezTo>
                      <a:lnTo>
                        <a:pt x="1294" y="114"/>
                      </a:lnTo>
                      <a:cubicBezTo>
                        <a:pt x="1427" y="0"/>
                        <a:pt x="1655" y="19"/>
                        <a:pt x="1731" y="190"/>
                      </a:cubicBezTo>
                      <a:cubicBezTo>
                        <a:pt x="2112" y="856"/>
                        <a:pt x="3443" y="2206"/>
                        <a:pt x="7894" y="1655"/>
                      </a:cubicBezTo>
                      <a:cubicBezTo>
                        <a:pt x="8160" y="1617"/>
                        <a:pt x="8407" y="1826"/>
                        <a:pt x="8426" y="2092"/>
                      </a:cubicBezTo>
                      <a:cubicBezTo>
                        <a:pt x="8541" y="3310"/>
                        <a:pt x="8598" y="6524"/>
                        <a:pt x="6429" y="8236"/>
                      </a:cubicBezTo>
                      <a:close/>
                    </a:path>
                  </a:pathLst>
                </a:custGeom>
                <a:solidFill>
                  <a:srgbClr val="141A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6" name="Google Shape;19986;p53"/>
                <p:cNvSpPr/>
                <p:nvPr/>
              </p:nvSpPr>
              <p:spPr>
                <a:xfrm>
                  <a:off x="1514400" y="1754975"/>
                  <a:ext cx="121300" cy="1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490" extrusionOk="0">
                      <a:moveTo>
                        <a:pt x="4851" y="229"/>
                      </a:moveTo>
                      <a:cubicBezTo>
                        <a:pt x="4851" y="229"/>
                        <a:pt x="4452" y="3120"/>
                        <a:pt x="4052" y="3634"/>
                      </a:cubicBezTo>
                      <a:cubicBezTo>
                        <a:pt x="3672" y="4147"/>
                        <a:pt x="3729" y="2512"/>
                        <a:pt x="3729" y="2512"/>
                      </a:cubicBezTo>
                      <a:cubicBezTo>
                        <a:pt x="3729" y="2512"/>
                        <a:pt x="3120" y="4490"/>
                        <a:pt x="2740" y="4414"/>
                      </a:cubicBezTo>
                      <a:cubicBezTo>
                        <a:pt x="2379" y="4338"/>
                        <a:pt x="3025" y="2321"/>
                        <a:pt x="3025" y="2321"/>
                      </a:cubicBezTo>
                      <a:cubicBezTo>
                        <a:pt x="3025" y="2321"/>
                        <a:pt x="2493" y="4357"/>
                        <a:pt x="2131" y="4262"/>
                      </a:cubicBezTo>
                      <a:cubicBezTo>
                        <a:pt x="1751" y="4185"/>
                        <a:pt x="2360" y="2245"/>
                        <a:pt x="2360" y="2245"/>
                      </a:cubicBezTo>
                      <a:cubicBezTo>
                        <a:pt x="2360" y="2245"/>
                        <a:pt x="1561" y="3691"/>
                        <a:pt x="1199" y="3653"/>
                      </a:cubicBezTo>
                      <a:cubicBezTo>
                        <a:pt x="857" y="3615"/>
                        <a:pt x="1656" y="1808"/>
                        <a:pt x="1656" y="1808"/>
                      </a:cubicBezTo>
                      <a:cubicBezTo>
                        <a:pt x="1275" y="1846"/>
                        <a:pt x="914" y="1903"/>
                        <a:pt x="553" y="1998"/>
                      </a:cubicBezTo>
                      <a:cubicBezTo>
                        <a:pt x="1" y="2150"/>
                        <a:pt x="362" y="1009"/>
                        <a:pt x="1751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7" name="Google Shape;19987;p53"/>
                <p:cNvSpPr/>
                <p:nvPr/>
              </p:nvSpPr>
              <p:spPr>
                <a:xfrm>
                  <a:off x="1520125" y="1449225"/>
                  <a:ext cx="151225" cy="3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13106" extrusionOk="0">
                      <a:moveTo>
                        <a:pt x="3291" y="210"/>
                      </a:moveTo>
                      <a:cubicBezTo>
                        <a:pt x="3291" y="210"/>
                        <a:pt x="590" y="0"/>
                        <a:pt x="0" y="2188"/>
                      </a:cubicBezTo>
                      <a:cubicBezTo>
                        <a:pt x="381" y="3862"/>
                        <a:pt x="1008" y="5478"/>
                        <a:pt x="1864" y="6981"/>
                      </a:cubicBezTo>
                      <a:cubicBezTo>
                        <a:pt x="2035" y="7647"/>
                        <a:pt x="2054" y="8351"/>
                        <a:pt x="1940" y="9035"/>
                      </a:cubicBezTo>
                      <a:cubicBezTo>
                        <a:pt x="1769" y="10348"/>
                        <a:pt x="1389" y="12174"/>
                        <a:pt x="1389" y="12174"/>
                      </a:cubicBezTo>
                      <a:cubicBezTo>
                        <a:pt x="1389" y="12174"/>
                        <a:pt x="2473" y="13106"/>
                        <a:pt x="4622" y="12459"/>
                      </a:cubicBezTo>
                      <a:cubicBezTo>
                        <a:pt x="4622" y="12459"/>
                        <a:pt x="6049" y="9473"/>
                        <a:pt x="5783" y="6677"/>
                      </a:cubicBezTo>
                      <a:cubicBezTo>
                        <a:pt x="5535" y="3881"/>
                        <a:pt x="3291" y="210"/>
                        <a:pt x="3291" y="21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8" name="Google Shape;19988;p53"/>
                <p:cNvSpPr/>
                <p:nvPr/>
              </p:nvSpPr>
              <p:spPr>
                <a:xfrm>
                  <a:off x="1545200" y="1745650"/>
                  <a:ext cx="104075" cy="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3" h="1383" extrusionOk="0">
                      <a:moveTo>
                        <a:pt x="521" y="0"/>
                      </a:moveTo>
                      <a:cubicBezTo>
                        <a:pt x="247" y="0"/>
                        <a:pt x="0" y="344"/>
                        <a:pt x="234" y="621"/>
                      </a:cubicBezTo>
                      <a:cubicBezTo>
                        <a:pt x="713" y="1100"/>
                        <a:pt x="1370" y="1383"/>
                        <a:pt x="2068" y="1383"/>
                      </a:cubicBezTo>
                      <a:cubicBezTo>
                        <a:pt x="2090" y="1383"/>
                        <a:pt x="2113" y="1383"/>
                        <a:pt x="2136" y="1382"/>
                      </a:cubicBezTo>
                      <a:cubicBezTo>
                        <a:pt x="2725" y="1382"/>
                        <a:pt x="3296" y="1211"/>
                        <a:pt x="3809" y="906"/>
                      </a:cubicBezTo>
                      <a:cubicBezTo>
                        <a:pt x="4163" y="714"/>
                        <a:pt x="3960" y="223"/>
                        <a:pt x="3637" y="223"/>
                      </a:cubicBezTo>
                      <a:cubicBezTo>
                        <a:pt x="3577" y="223"/>
                        <a:pt x="3513" y="240"/>
                        <a:pt x="3448" y="279"/>
                      </a:cubicBezTo>
                      <a:cubicBezTo>
                        <a:pt x="2949" y="557"/>
                        <a:pt x="2508" y="655"/>
                        <a:pt x="2136" y="655"/>
                      </a:cubicBezTo>
                      <a:cubicBezTo>
                        <a:pt x="1287" y="655"/>
                        <a:pt x="793" y="147"/>
                        <a:pt x="766" y="108"/>
                      </a:cubicBezTo>
                      <a:cubicBezTo>
                        <a:pt x="691" y="32"/>
                        <a:pt x="605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9" name="Google Shape;19989;p53"/>
                <p:cNvSpPr/>
                <p:nvPr/>
              </p:nvSpPr>
              <p:spPr>
                <a:xfrm>
                  <a:off x="1566250" y="1616125"/>
                  <a:ext cx="10367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" h="2512" extrusionOk="0">
                      <a:moveTo>
                        <a:pt x="152" y="1237"/>
                      </a:moveTo>
                      <a:cubicBezTo>
                        <a:pt x="152" y="1237"/>
                        <a:pt x="3557" y="1180"/>
                        <a:pt x="3957" y="1"/>
                      </a:cubicBezTo>
                      <a:cubicBezTo>
                        <a:pt x="3957" y="1"/>
                        <a:pt x="4147" y="571"/>
                        <a:pt x="3899" y="1846"/>
                      </a:cubicBezTo>
                      <a:cubicBezTo>
                        <a:pt x="3899" y="1846"/>
                        <a:pt x="2016" y="2512"/>
                        <a:pt x="171" y="1751"/>
                      </a:cubicBezTo>
                      <a:cubicBezTo>
                        <a:pt x="152" y="1751"/>
                        <a:pt x="0" y="1713"/>
                        <a:pt x="152" y="123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0" name="Google Shape;19990;p53"/>
                <p:cNvSpPr/>
                <p:nvPr/>
              </p:nvSpPr>
              <p:spPr>
                <a:xfrm>
                  <a:off x="1508700" y="1441825"/>
                  <a:ext cx="110525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1" h="3283" extrusionOk="0">
                      <a:moveTo>
                        <a:pt x="3360" y="0"/>
                      </a:moveTo>
                      <a:cubicBezTo>
                        <a:pt x="2177" y="0"/>
                        <a:pt x="424" y="546"/>
                        <a:pt x="58" y="2712"/>
                      </a:cubicBezTo>
                      <a:cubicBezTo>
                        <a:pt x="1" y="2978"/>
                        <a:pt x="191" y="3226"/>
                        <a:pt x="457" y="3283"/>
                      </a:cubicBezTo>
                      <a:lnTo>
                        <a:pt x="533" y="3283"/>
                      </a:lnTo>
                      <a:cubicBezTo>
                        <a:pt x="762" y="3283"/>
                        <a:pt x="971" y="3112"/>
                        <a:pt x="1009" y="2883"/>
                      </a:cubicBezTo>
                      <a:cubicBezTo>
                        <a:pt x="1310" y="1198"/>
                        <a:pt x="2670" y="977"/>
                        <a:pt x="3338" y="977"/>
                      </a:cubicBezTo>
                      <a:cubicBezTo>
                        <a:pt x="3515" y="977"/>
                        <a:pt x="3643" y="992"/>
                        <a:pt x="3691" y="1000"/>
                      </a:cubicBezTo>
                      <a:cubicBezTo>
                        <a:pt x="3704" y="1001"/>
                        <a:pt x="3716" y="1001"/>
                        <a:pt x="3728" y="1001"/>
                      </a:cubicBezTo>
                      <a:cubicBezTo>
                        <a:pt x="4323" y="1001"/>
                        <a:pt x="4420" y="123"/>
                        <a:pt x="3824" y="30"/>
                      </a:cubicBezTo>
                      <a:cubicBezTo>
                        <a:pt x="3685" y="11"/>
                        <a:pt x="3528" y="0"/>
                        <a:pt x="3360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91" name="Google Shape;19991;p53"/>
              <p:cNvGrpSpPr/>
              <p:nvPr/>
            </p:nvGrpSpPr>
            <p:grpSpPr>
              <a:xfrm>
                <a:off x="103591" y="148009"/>
                <a:ext cx="3114248" cy="1983396"/>
                <a:chOff x="961902" y="999722"/>
                <a:chExt cx="1680561" cy="1070313"/>
              </a:xfrm>
            </p:grpSpPr>
            <p:sp>
              <p:nvSpPr>
                <p:cNvPr id="19992" name="Google Shape;19992;p53"/>
                <p:cNvSpPr/>
                <p:nvPr/>
              </p:nvSpPr>
              <p:spPr>
                <a:xfrm>
                  <a:off x="1258302" y="999722"/>
                  <a:ext cx="1066864" cy="107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0241" extrusionOk="0">
                      <a:moveTo>
                        <a:pt x="5151" y="1"/>
                      </a:moveTo>
                      <a:cubicBezTo>
                        <a:pt x="2707" y="1"/>
                        <a:pt x="297" y="1732"/>
                        <a:pt x="34" y="4666"/>
                      </a:cubicBezTo>
                      <a:cubicBezTo>
                        <a:pt x="0" y="4732"/>
                        <a:pt x="0" y="4832"/>
                        <a:pt x="0" y="4932"/>
                      </a:cubicBezTo>
                      <a:lnTo>
                        <a:pt x="0" y="5133"/>
                      </a:lnTo>
                      <a:cubicBezTo>
                        <a:pt x="0" y="5433"/>
                        <a:pt x="34" y="5733"/>
                        <a:pt x="67" y="6033"/>
                      </a:cubicBezTo>
                      <a:cubicBezTo>
                        <a:pt x="167" y="6500"/>
                        <a:pt x="301" y="6967"/>
                        <a:pt x="534" y="7401"/>
                      </a:cubicBezTo>
                      <a:cubicBezTo>
                        <a:pt x="701" y="7734"/>
                        <a:pt x="901" y="8068"/>
                        <a:pt x="1168" y="8368"/>
                      </a:cubicBezTo>
                      <a:cubicBezTo>
                        <a:pt x="2223" y="9656"/>
                        <a:pt x="3657" y="10241"/>
                        <a:pt x="5071" y="10241"/>
                      </a:cubicBezTo>
                      <a:cubicBezTo>
                        <a:pt x="7504" y="10241"/>
                        <a:pt x="9879" y="8513"/>
                        <a:pt x="10174" y="5666"/>
                      </a:cubicBezTo>
                      <a:cubicBezTo>
                        <a:pt x="10208" y="5466"/>
                        <a:pt x="10208" y="5299"/>
                        <a:pt x="10208" y="5133"/>
                      </a:cubicBezTo>
                      <a:cubicBezTo>
                        <a:pt x="10208" y="5032"/>
                        <a:pt x="10208" y="4966"/>
                        <a:pt x="10208" y="4832"/>
                      </a:cubicBezTo>
                      <a:cubicBezTo>
                        <a:pt x="10208" y="4732"/>
                        <a:pt x="10208" y="4632"/>
                        <a:pt x="10174" y="4499"/>
                      </a:cubicBezTo>
                      <a:cubicBezTo>
                        <a:pt x="10174" y="4332"/>
                        <a:pt x="10141" y="4199"/>
                        <a:pt x="10108" y="4032"/>
                      </a:cubicBezTo>
                      <a:cubicBezTo>
                        <a:pt x="9974" y="3431"/>
                        <a:pt x="9707" y="2831"/>
                        <a:pt x="9374" y="2331"/>
                      </a:cubicBezTo>
                      <a:cubicBezTo>
                        <a:pt x="8337" y="729"/>
                        <a:pt x="6737" y="1"/>
                        <a:pt x="5151" y="1"/>
                      </a:cubicBezTo>
                      <a:close/>
                    </a:path>
                  </a:pathLst>
                </a:custGeom>
                <a:solidFill>
                  <a:srgbClr val="2E57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3" name="Google Shape;19993;p53"/>
                <p:cNvSpPr/>
                <p:nvPr/>
              </p:nvSpPr>
              <p:spPr>
                <a:xfrm>
                  <a:off x="1345466" y="1002648"/>
                  <a:ext cx="892537" cy="24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303" extrusionOk="0">
                      <a:moveTo>
                        <a:pt x="4270" y="1"/>
                      </a:moveTo>
                      <a:cubicBezTo>
                        <a:pt x="2635" y="1"/>
                        <a:pt x="1001" y="768"/>
                        <a:pt x="0" y="2303"/>
                      </a:cubicBezTo>
                      <a:cubicBezTo>
                        <a:pt x="167" y="2303"/>
                        <a:pt x="334" y="2303"/>
                        <a:pt x="501" y="2269"/>
                      </a:cubicBezTo>
                      <a:cubicBezTo>
                        <a:pt x="734" y="2169"/>
                        <a:pt x="968" y="2102"/>
                        <a:pt x="1234" y="2069"/>
                      </a:cubicBezTo>
                      <a:cubicBezTo>
                        <a:pt x="1735" y="1969"/>
                        <a:pt x="1802" y="1936"/>
                        <a:pt x="2335" y="1869"/>
                      </a:cubicBezTo>
                      <a:cubicBezTo>
                        <a:pt x="2869" y="1802"/>
                        <a:pt x="3203" y="1735"/>
                        <a:pt x="3703" y="1702"/>
                      </a:cubicBezTo>
                      <a:cubicBezTo>
                        <a:pt x="3870" y="1669"/>
                        <a:pt x="4045" y="1652"/>
                        <a:pt x="4220" y="1652"/>
                      </a:cubicBezTo>
                      <a:cubicBezTo>
                        <a:pt x="4395" y="1652"/>
                        <a:pt x="4570" y="1669"/>
                        <a:pt x="4737" y="1702"/>
                      </a:cubicBezTo>
                      <a:cubicBezTo>
                        <a:pt x="5104" y="1802"/>
                        <a:pt x="5404" y="1769"/>
                        <a:pt x="5738" y="1869"/>
                      </a:cubicBezTo>
                      <a:cubicBezTo>
                        <a:pt x="6005" y="2002"/>
                        <a:pt x="6271" y="2069"/>
                        <a:pt x="6538" y="2136"/>
                      </a:cubicBezTo>
                      <a:cubicBezTo>
                        <a:pt x="6972" y="2202"/>
                        <a:pt x="7406" y="2269"/>
                        <a:pt x="7839" y="2303"/>
                      </a:cubicBezTo>
                      <a:lnTo>
                        <a:pt x="8540" y="2303"/>
                      </a:lnTo>
                      <a:cubicBezTo>
                        <a:pt x="7539" y="768"/>
                        <a:pt x="5904" y="1"/>
                        <a:pt x="4270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4" name="Google Shape;19994;p53"/>
                <p:cNvSpPr/>
                <p:nvPr/>
              </p:nvSpPr>
              <p:spPr>
                <a:xfrm>
                  <a:off x="1258302" y="1421017"/>
                  <a:ext cx="1063415" cy="9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5" h="902" extrusionOk="0">
                      <a:moveTo>
                        <a:pt x="10108" y="1"/>
                      </a:moveTo>
                      <a:lnTo>
                        <a:pt x="8773" y="134"/>
                      </a:lnTo>
                      <a:cubicBezTo>
                        <a:pt x="8206" y="201"/>
                        <a:pt x="7572" y="234"/>
                        <a:pt x="6605" y="268"/>
                      </a:cubicBezTo>
                      <a:cubicBezTo>
                        <a:pt x="6105" y="268"/>
                        <a:pt x="5604" y="268"/>
                        <a:pt x="5104" y="201"/>
                      </a:cubicBezTo>
                      <a:cubicBezTo>
                        <a:pt x="4618" y="137"/>
                        <a:pt x="4118" y="114"/>
                        <a:pt x="3622" y="114"/>
                      </a:cubicBezTo>
                      <a:cubicBezTo>
                        <a:pt x="3335" y="114"/>
                        <a:pt x="3050" y="122"/>
                        <a:pt x="2769" y="134"/>
                      </a:cubicBezTo>
                      <a:cubicBezTo>
                        <a:pt x="2169" y="201"/>
                        <a:pt x="868" y="468"/>
                        <a:pt x="34" y="635"/>
                      </a:cubicBezTo>
                      <a:cubicBezTo>
                        <a:pt x="0" y="735"/>
                        <a:pt x="0" y="801"/>
                        <a:pt x="0" y="901"/>
                      </a:cubicBezTo>
                      <a:cubicBezTo>
                        <a:pt x="1068" y="768"/>
                        <a:pt x="3670" y="401"/>
                        <a:pt x="4137" y="401"/>
                      </a:cubicBezTo>
                      <a:cubicBezTo>
                        <a:pt x="4704" y="434"/>
                        <a:pt x="4804" y="468"/>
                        <a:pt x="5304" y="501"/>
                      </a:cubicBezTo>
                      <a:cubicBezTo>
                        <a:pt x="5638" y="534"/>
                        <a:pt x="6005" y="568"/>
                        <a:pt x="6372" y="568"/>
                      </a:cubicBezTo>
                      <a:cubicBezTo>
                        <a:pt x="6738" y="534"/>
                        <a:pt x="7706" y="568"/>
                        <a:pt x="8373" y="501"/>
                      </a:cubicBezTo>
                      <a:cubicBezTo>
                        <a:pt x="8707" y="468"/>
                        <a:pt x="9507" y="468"/>
                        <a:pt x="10174" y="468"/>
                      </a:cubicBezTo>
                      <a:cubicBezTo>
                        <a:pt x="10174" y="301"/>
                        <a:pt x="10141" y="168"/>
                        <a:pt x="10108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5" name="Google Shape;19995;p53"/>
                <p:cNvSpPr/>
                <p:nvPr/>
              </p:nvSpPr>
              <p:spPr>
                <a:xfrm>
                  <a:off x="1258302" y="1480276"/>
                  <a:ext cx="1066864" cy="163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569" extrusionOk="0">
                      <a:moveTo>
                        <a:pt x="4070" y="1"/>
                      </a:moveTo>
                      <a:cubicBezTo>
                        <a:pt x="3870" y="1"/>
                        <a:pt x="3670" y="1"/>
                        <a:pt x="3469" y="34"/>
                      </a:cubicBezTo>
                      <a:cubicBezTo>
                        <a:pt x="3169" y="101"/>
                        <a:pt x="2969" y="101"/>
                        <a:pt x="2836" y="134"/>
                      </a:cubicBezTo>
                      <a:cubicBezTo>
                        <a:pt x="2669" y="168"/>
                        <a:pt x="2369" y="168"/>
                        <a:pt x="2135" y="201"/>
                      </a:cubicBezTo>
                      <a:cubicBezTo>
                        <a:pt x="1902" y="234"/>
                        <a:pt x="1735" y="234"/>
                        <a:pt x="1535" y="268"/>
                      </a:cubicBezTo>
                      <a:cubicBezTo>
                        <a:pt x="1368" y="301"/>
                        <a:pt x="1401" y="301"/>
                        <a:pt x="1134" y="368"/>
                      </a:cubicBezTo>
                      <a:cubicBezTo>
                        <a:pt x="868" y="468"/>
                        <a:pt x="634" y="501"/>
                        <a:pt x="367" y="501"/>
                      </a:cubicBezTo>
                      <a:cubicBezTo>
                        <a:pt x="100" y="501"/>
                        <a:pt x="34" y="501"/>
                        <a:pt x="0" y="535"/>
                      </a:cubicBezTo>
                      <a:cubicBezTo>
                        <a:pt x="0" y="835"/>
                        <a:pt x="34" y="1135"/>
                        <a:pt x="67" y="1435"/>
                      </a:cubicBezTo>
                      <a:cubicBezTo>
                        <a:pt x="634" y="1235"/>
                        <a:pt x="1201" y="1102"/>
                        <a:pt x="1768" y="968"/>
                      </a:cubicBezTo>
                      <a:cubicBezTo>
                        <a:pt x="1935" y="952"/>
                        <a:pt x="2102" y="943"/>
                        <a:pt x="2269" y="943"/>
                      </a:cubicBezTo>
                      <a:cubicBezTo>
                        <a:pt x="2435" y="943"/>
                        <a:pt x="2602" y="952"/>
                        <a:pt x="2769" y="968"/>
                      </a:cubicBezTo>
                      <a:cubicBezTo>
                        <a:pt x="3069" y="1002"/>
                        <a:pt x="3369" y="1068"/>
                        <a:pt x="3670" y="1135"/>
                      </a:cubicBezTo>
                      <a:cubicBezTo>
                        <a:pt x="4070" y="1268"/>
                        <a:pt x="4470" y="1368"/>
                        <a:pt x="4904" y="1368"/>
                      </a:cubicBezTo>
                      <a:cubicBezTo>
                        <a:pt x="5771" y="1469"/>
                        <a:pt x="6071" y="1569"/>
                        <a:pt x="6672" y="1569"/>
                      </a:cubicBezTo>
                      <a:lnTo>
                        <a:pt x="7973" y="1569"/>
                      </a:lnTo>
                      <a:cubicBezTo>
                        <a:pt x="8133" y="1562"/>
                        <a:pt x="8267" y="1561"/>
                        <a:pt x="8382" y="1561"/>
                      </a:cubicBezTo>
                      <a:cubicBezTo>
                        <a:pt x="8509" y="1561"/>
                        <a:pt x="8613" y="1563"/>
                        <a:pt x="8704" y="1563"/>
                      </a:cubicBezTo>
                      <a:cubicBezTo>
                        <a:pt x="8982" y="1563"/>
                        <a:pt x="9146" y="1545"/>
                        <a:pt x="9474" y="1402"/>
                      </a:cubicBezTo>
                      <a:cubicBezTo>
                        <a:pt x="9807" y="1235"/>
                        <a:pt x="10041" y="1135"/>
                        <a:pt x="10174" y="1068"/>
                      </a:cubicBezTo>
                      <a:cubicBezTo>
                        <a:pt x="10208" y="868"/>
                        <a:pt x="10208" y="701"/>
                        <a:pt x="10208" y="535"/>
                      </a:cubicBezTo>
                      <a:cubicBezTo>
                        <a:pt x="10208" y="434"/>
                        <a:pt x="10208" y="368"/>
                        <a:pt x="10174" y="234"/>
                      </a:cubicBezTo>
                      <a:cubicBezTo>
                        <a:pt x="9774" y="334"/>
                        <a:pt x="9340" y="368"/>
                        <a:pt x="8907" y="368"/>
                      </a:cubicBezTo>
                      <a:cubicBezTo>
                        <a:pt x="8873" y="346"/>
                        <a:pt x="8829" y="338"/>
                        <a:pt x="8765" y="338"/>
                      </a:cubicBezTo>
                      <a:cubicBezTo>
                        <a:pt x="8636" y="338"/>
                        <a:pt x="8429" y="368"/>
                        <a:pt x="8073" y="368"/>
                      </a:cubicBezTo>
                      <a:cubicBezTo>
                        <a:pt x="7906" y="379"/>
                        <a:pt x="7728" y="383"/>
                        <a:pt x="7565" y="383"/>
                      </a:cubicBezTo>
                      <a:cubicBezTo>
                        <a:pt x="7239" y="383"/>
                        <a:pt x="6972" y="368"/>
                        <a:pt x="6972" y="368"/>
                      </a:cubicBezTo>
                      <a:cubicBezTo>
                        <a:pt x="6972" y="368"/>
                        <a:pt x="6271" y="301"/>
                        <a:pt x="6038" y="268"/>
                      </a:cubicBezTo>
                      <a:cubicBezTo>
                        <a:pt x="5771" y="268"/>
                        <a:pt x="4303" y="1"/>
                        <a:pt x="4070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6" name="Google Shape;19996;p53"/>
                <p:cNvSpPr/>
                <p:nvPr/>
              </p:nvSpPr>
              <p:spPr>
                <a:xfrm>
                  <a:off x="1314112" y="1773123"/>
                  <a:ext cx="857630" cy="15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1469" extrusionOk="0">
                      <a:moveTo>
                        <a:pt x="0" y="1"/>
                      </a:moveTo>
                      <a:cubicBezTo>
                        <a:pt x="167" y="334"/>
                        <a:pt x="400" y="668"/>
                        <a:pt x="634" y="968"/>
                      </a:cubicBezTo>
                      <a:cubicBezTo>
                        <a:pt x="1001" y="1002"/>
                        <a:pt x="1801" y="1135"/>
                        <a:pt x="2302" y="1202"/>
                      </a:cubicBezTo>
                      <a:cubicBezTo>
                        <a:pt x="2835" y="1302"/>
                        <a:pt x="3069" y="1369"/>
                        <a:pt x="3503" y="1435"/>
                      </a:cubicBezTo>
                      <a:cubicBezTo>
                        <a:pt x="3658" y="1457"/>
                        <a:pt x="3795" y="1469"/>
                        <a:pt x="3962" y="1469"/>
                      </a:cubicBezTo>
                      <a:cubicBezTo>
                        <a:pt x="4296" y="1469"/>
                        <a:pt x="4748" y="1424"/>
                        <a:pt x="5704" y="1335"/>
                      </a:cubicBezTo>
                      <a:cubicBezTo>
                        <a:pt x="6605" y="1235"/>
                        <a:pt x="7472" y="902"/>
                        <a:pt x="8206" y="368"/>
                      </a:cubicBezTo>
                      <a:lnTo>
                        <a:pt x="8206" y="368"/>
                      </a:lnTo>
                      <a:cubicBezTo>
                        <a:pt x="7447" y="874"/>
                        <a:pt x="6475" y="977"/>
                        <a:pt x="5669" y="977"/>
                      </a:cubicBezTo>
                      <a:cubicBezTo>
                        <a:pt x="5518" y="977"/>
                        <a:pt x="5374" y="973"/>
                        <a:pt x="5237" y="968"/>
                      </a:cubicBezTo>
                      <a:cubicBezTo>
                        <a:pt x="4603" y="935"/>
                        <a:pt x="3970" y="801"/>
                        <a:pt x="3402" y="568"/>
                      </a:cubicBezTo>
                      <a:cubicBezTo>
                        <a:pt x="2602" y="368"/>
                        <a:pt x="1801" y="201"/>
                        <a:pt x="1001" y="101"/>
                      </a:cubicBezTo>
                      <a:cubicBezTo>
                        <a:pt x="667" y="34"/>
                        <a:pt x="334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7" name="Google Shape;19997;p53"/>
                <p:cNvSpPr/>
                <p:nvPr/>
              </p:nvSpPr>
              <p:spPr>
                <a:xfrm>
                  <a:off x="961902" y="1042468"/>
                  <a:ext cx="1680561" cy="99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rgbClr val="708EC0">
                    <a:alpha val="27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Regulile jocului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04" name="Google Shape;20004;p54"/>
          <p:cNvGrpSpPr/>
          <p:nvPr/>
        </p:nvGrpSpPr>
        <p:grpSpPr>
          <a:xfrm>
            <a:off x="2713521" y="-1042442"/>
            <a:ext cx="9396663" cy="9396655"/>
            <a:chOff x="2831584" y="-723946"/>
            <a:chExt cx="9002359" cy="9002352"/>
          </a:xfrm>
        </p:grpSpPr>
        <p:grpSp>
          <p:nvGrpSpPr>
            <p:cNvPr id="20005" name="Google Shape;20005;p54"/>
            <p:cNvGrpSpPr/>
            <p:nvPr/>
          </p:nvGrpSpPr>
          <p:grpSpPr>
            <a:xfrm rot="5508363" flipH="1">
              <a:off x="4971888" y="1381129"/>
              <a:ext cx="4063007" cy="3958708"/>
              <a:chOff x="5272775" y="2011375"/>
              <a:chExt cx="3027200" cy="2935100"/>
            </a:xfrm>
          </p:grpSpPr>
          <p:sp>
            <p:nvSpPr>
              <p:cNvPr id="20006" name="Google Shape;20006;p54"/>
              <p:cNvSpPr/>
              <p:nvPr/>
            </p:nvSpPr>
            <p:spPr>
              <a:xfrm>
                <a:off x="6106700" y="2471800"/>
                <a:ext cx="133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5" extrusionOk="0">
                    <a:moveTo>
                      <a:pt x="280" y="1"/>
                    </a:moveTo>
                    <a:cubicBezTo>
                      <a:pt x="218" y="1"/>
                      <a:pt x="151" y="26"/>
                      <a:pt x="101" y="76"/>
                    </a:cubicBezTo>
                    <a:cubicBezTo>
                      <a:pt x="1" y="142"/>
                      <a:pt x="1" y="309"/>
                      <a:pt x="101" y="409"/>
                    </a:cubicBezTo>
                    <a:cubicBezTo>
                      <a:pt x="134" y="459"/>
                      <a:pt x="193" y="484"/>
                      <a:pt x="255" y="484"/>
                    </a:cubicBezTo>
                    <a:cubicBezTo>
                      <a:pt x="318" y="484"/>
                      <a:pt x="384" y="459"/>
                      <a:pt x="435" y="409"/>
                    </a:cubicBezTo>
                    <a:cubicBezTo>
                      <a:pt x="535" y="309"/>
                      <a:pt x="535" y="176"/>
                      <a:pt x="435" y="76"/>
                    </a:cubicBezTo>
                    <a:cubicBezTo>
                      <a:pt x="401" y="26"/>
                      <a:pt x="343" y="1"/>
                      <a:pt x="2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7" name="Google Shape;20007;p54"/>
              <p:cNvSpPr/>
              <p:nvPr/>
            </p:nvSpPr>
            <p:spPr>
              <a:xfrm>
                <a:off x="5595700" y="3047225"/>
                <a:ext cx="14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80" extrusionOk="0">
                    <a:moveTo>
                      <a:pt x="293" y="0"/>
                    </a:moveTo>
                    <a:cubicBezTo>
                      <a:pt x="235" y="0"/>
                      <a:pt x="176" y="25"/>
                      <a:pt x="126" y="75"/>
                    </a:cubicBezTo>
                    <a:lnTo>
                      <a:pt x="126" y="108"/>
                    </a:lnTo>
                    <a:cubicBezTo>
                      <a:pt x="1" y="284"/>
                      <a:pt x="140" y="479"/>
                      <a:pt x="316" y="479"/>
                    </a:cubicBezTo>
                    <a:cubicBezTo>
                      <a:pt x="374" y="479"/>
                      <a:pt x="436" y="458"/>
                      <a:pt x="493" y="409"/>
                    </a:cubicBezTo>
                    <a:cubicBezTo>
                      <a:pt x="560" y="309"/>
                      <a:pt x="560" y="175"/>
                      <a:pt x="460" y="75"/>
                    </a:cubicBezTo>
                    <a:cubicBezTo>
                      <a:pt x="410" y="25"/>
                      <a:pt x="352" y="0"/>
                      <a:pt x="29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8" name="Google Shape;20008;p54"/>
              <p:cNvSpPr/>
              <p:nvPr/>
            </p:nvSpPr>
            <p:spPr>
              <a:xfrm>
                <a:off x="5931575" y="2955475"/>
                <a:ext cx="133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9" extrusionOk="0">
                    <a:moveTo>
                      <a:pt x="238" y="0"/>
                    </a:moveTo>
                    <a:cubicBezTo>
                      <a:pt x="215" y="0"/>
                      <a:pt x="191" y="3"/>
                      <a:pt x="168" y="9"/>
                    </a:cubicBezTo>
                    <a:cubicBezTo>
                      <a:pt x="68" y="76"/>
                      <a:pt x="1" y="209"/>
                      <a:pt x="34" y="343"/>
                    </a:cubicBezTo>
                    <a:cubicBezTo>
                      <a:pt x="85" y="445"/>
                      <a:pt x="175" y="488"/>
                      <a:pt x="274" y="488"/>
                    </a:cubicBezTo>
                    <a:cubicBezTo>
                      <a:pt x="305" y="488"/>
                      <a:pt x="336" y="484"/>
                      <a:pt x="368" y="476"/>
                    </a:cubicBezTo>
                    <a:cubicBezTo>
                      <a:pt x="501" y="409"/>
                      <a:pt x="535" y="276"/>
                      <a:pt x="501" y="143"/>
                    </a:cubicBezTo>
                    <a:cubicBezTo>
                      <a:pt x="446" y="60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9" name="Google Shape;20009;p54"/>
              <p:cNvSpPr/>
              <p:nvPr/>
            </p:nvSpPr>
            <p:spPr>
              <a:xfrm>
                <a:off x="8152325" y="2173500"/>
                <a:ext cx="163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08" extrusionOk="0">
                    <a:moveTo>
                      <a:pt x="293" y="0"/>
                    </a:moveTo>
                    <a:cubicBezTo>
                      <a:pt x="254" y="0"/>
                      <a:pt x="212" y="10"/>
                      <a:pt x="168" y="32"/>
                    </a:cubicBezTo>
                    <a:cubicBezTo>
                      <a:pt x="68" y="66"/>
                      <a:pt x="1" y="199"/>
                      <a:pt x="34" y="333"/>
                    </a:cubicBezTo>
                    <a:cubicBezTo>
                      <a:pt x="62" y="443"/>
                      <a:pt x="158" y="508"/>
                      <a:pt x="266" y="508"/>
                    </a:cubicBezTo>
                    <a:cubicBezTo>
                      <a:pt x="289" y="508"/>
                      <a:pt x="312" y="505"/>
                      <a:pt x="335" y="499"/>
                    </a:cubicBezTo>
                    <a:cubicBezTo>
                      <a:pt x="653" y="413"/>
                      <a:pt x="545" y="0"/>
                      <a:pt x="29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0" name="Google Shape;20010;p54"/>
              <p:cNvSpPr/>
              <p:nvPr/>
            </p:nvSpPr>
            <p:spPr>
              <a:xfrm>
                <a:off x="8125650" y="2210475"/>
                <a:ext cx="131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89" extrusionOk="0">
                    <a:moveTo>
                      <a:pt x="264" y="0"/>
                    </a:moveTo>
                    <a:cubicBezTo>
                      <a:pt x="186" y="0"/>
                      <a:pt x="109" y="37"/>
                      <a:pt x="67" y="121"/>
                    </a:cubicBezTo>
                    <a:cubicBezTo>
                      <a:pt x="1" y="221"/>
                      <a:pt x="1" y="355"/>
                      <a:pt x="134" y="455"/>
                    </a:cubicBezTo>
                    <a:cubicBezTo>
                      <a:pt x="172" y="478"/>
                      <a:pt x="214" y="488"/>
                      <a:pt x="255" y="488"/>
                    </a:cubicBezTo>
                    <a:cubicBezTo>
                      <a:pt x="394" y="488"/>
                      <a:pt x="527" y="368"/>
                      <a:pt x="501" y="188"/>
                    </a:cubicBezTo>
                    <a:cubicBezTo>
                      <a:pt x="482" y="72"/>
                      <a:pt x="372" y="0"/>
                      <a:pt x="26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1" name="Google Shape;20011;p54"/>
              <p:cNvSpPr/>
              <p:nvPr/>
            </p:nvSpPr>
            <p:spPr>
              <a:xfrm>
                <a:off x="6069175" y="3281375"/>
                <a:ext cx="13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84" extrusionOk="0">
                    <a:moveTo>
                      <a:pt x="247" y="1"/>
                    </a:moveTo>
                    <a:cubicBezTo>
                      <a:pt x="220" y="1"/>
                      <a:pt x="193" y="6"/>
                      <a:pt x="168" y="16"/>
                    </a:cubicBezTo>
                    <a:cubicBezTo>
                      <a:pt x="34" y="82"/>
                      <a:pt x="1" y="249"/>
                      <a:pt x="68" y="349"/>
                    </a:cubicBezTo>
                    <a:cubicBezTo>
                      <a:pt x="113" y="441"/>
                      <a:pt x="194" y="484"/>
                      <a:pt x="275" y="484"/>
                    </a:cubicBezTo>
                    <a:cubicBezTo>
                      <a:pt x="370" y="484"/>
                      <a:pt x="465" y="424"/>
                      <a:pt x="501" y="316"/>
                    </a:cubicBezTo>
                    <a:cubicBezTo>
                      <a:pt x="558" y="146"/>
                      <a:pt x="399" y="1"/>
                      <a:pt x="24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2" name="Google Shape;20012;p54"/>
              <p:cNvSpPr/>
              <p:nvPr/>
            </p:nvSpPr>
            <p:spPr>
              <a:xfrm>
                <a:off x="5326975" y="3766100"/>
                <a:ext cx="164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8" extrusionOk="0">
                    <a:moveTo>
                      <a:pt x="298" y="1"/>
                    </a:moveTo>
                    <a:cubicBezTo>
                      <a:pt x="256" y="1"/>
                      <a:pt x="212" y="13"/>
                      <a:pt x="168" y="41"/>
                    </a:cubicBezTo>
                    <a:cubicBezTo>
                      <a:pt x="34" y="107"/>
                      <a:pt x="1" y="274"/>
                      <a:pt x="101" y="374"/>
                    </a:cubicBezTo>
                    <a:cubicBezTo>
                      <a:pt x="145" y="463"/>
                      <a:pt x="234" y="508"/>
                      <a:pt x="318" y="508"/>
                    </a:cubicBezTo>
                    <a:cubicBezTo>
                      <a:pt x="360" y="508"/>
                      <a:pt x="401" y="497"/>
                      <a:pt x="435" y="474"/>
                    </a:cubicBezTo>
                    <a:cubicBezTo>
                      <a:pt x="657" y="307"/>
                      <a:pt x="508" y="1"/>
                      <a:pt x="29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3" name="Google Shape;20013;p54"/>
              <p:cNvSpPr/>
              <p:nvPr/>
            </p:nvSpPr>
            <p:spPr>
              <a:xfrm>
                <a:off x="6218575" y="3441950"/>
                <a:ext cx="10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13" extrusionOk="0">
                    <a:moveTo>
                      <a:pt x="302" y="0"/>
                    </a:moveTo>
                    <a:cubicBezTo>
                      <a:pt x="165" y="0"/>
                      <a:pt x="1" y="413"/>
                      <a:pt x="189" y="413"/>
                    </a:cubicBezTo>
                    <a:cubicBezTo>
                      <a:pt x="210" y="413"/>
                      <a:pt x="234" y="408"/>
                      <a:pt x="263" y="398"/>
                    </a:cubicBezTo>
                    <a:cubicBezTo>
                      <a:pt x="363" y="364"/>
                      <a:pt x="429" y="231"/>
                      <a:pt x="396" y="97"/>
                    </a:cubicBezTo>
                    <a:cubicBezTo>
                      <a:pt x="371" y="28"/>
                      <a:pt x="337" y="0"/>
                      <a:pt x="30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4" name="Google Shape;20014;p54"/>
              <p:cNvSpPr/>
              <p:nvPr/>
            </p:nvSpPr>
            <p:spPr>
              <a:xfrm>
                <a:off x="6526175" y="4097550"/>
                <a:ext cx="14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4" extrusionOk="0">
                    <a:moveTo>
                      <a:pt x="288" y="1"/>
                    </a:moveTo>
                    <a:cubicBezTo>
                      <a:pt x="239" y="1"/>
                      <a:pt x="187" y="19"/>
                      <a:pt x="134" y="59"/>
                    </a:cubicBezTo>
                    <a:cubicBezTo>
                      <a:pt x="34" y="126"/>
                      <a:pt x="1" y="259"/>
                      <a:pt x="67" y="392"/>
                    </a:cubicBezTo>
                    <a:cubicBezTo>
                      <a:pt x="132" y="457"/>
                      <a:pt x="210" y="494"/>
                      <a:pt x="285" y="494"/>
                    </a:cubicBezTo>
                    <a:cubicBezTo>
                      <a:pt x="326" y="494"/>
                      <a:pt x="365" y="483"/>
                      <a:pt x="401" y="459"/>
                    </a:cubicBezTo>
                    <a:cubicBezTo>
                      <a:pt x="534" y="359"/>
                      <a:pt x="568" y="226"/>
                      <a:pt x="468" y="126"/>
                    </a:cubicBezTo>
                    <a:cubicBezTo>
                      <a:pt x="427" y="45"/>
                      <a:pt x="362" y="1"/>
                      <a:pt x="28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5" name="Google Shape;20015;p54"/>
              <p:cNvSpPr/>
              <p:nvPr/>
            </p:nvSpPr>
            <p:spPr>
              <a:xfrm>
                <a:off x="6346050" y="4366175"/>
                <a:ext cx="138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89" extrusionOk="0">
                    <a:moveTo>
                      <a:pt x="278" y="1"/>
                    </a:moveTo>
                    <a:cubicBezTo>
                      <a:pt x="202" y="1"/>
                      <a:pt x="123" y="38"/>
                      <a:pt x="67" y="122"/>
                    </a:cubicBezTo>
                    <a:cubicBezTo>
                      <a:pt x="0" y="222"/>
                      <a:pt x="34" y="388"/>
                      <a:pt x="134" y="455"/>
                    </a:cubicBezTo>
                    <a:cubicBezTo>
                      <a:pt x="180" y="478"/>
                      <a:pt x="227" y="489"/>
                      <a:pt x="273" y="489"/>
                    </a:cubicBezTo>
                    <a:cubicBezTo>
                      <a:pt x="425" y="489"/>
                      <a:pt x="552" y="368"/>
                      <a:pt x="501" y="188"/>
                    </a:cubicBezTo>
                    <a:cubicBezTo>
                      <a:pt x="481" y="72"/>
                      <a:pt x="383" y="1"/>
                      <a:pt x="27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6" name="Google Shape;20016;p54"/>
              <p:cNvSpPr/>
              <p:nvPr/>
            </p:nvSpPr>
            <p:spPr>
              <a:xfrm>
                <a:off x="8083500" y="3369150"/>
                <a:ext cx="138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85" extrusionOk="0">
                    <a:moveTo>
                      <a:pt x="292" y="1"/>
                    </a:moveTo>
                    <a:cubicBezTo>
                      <a:pt x="192" y="1"/>
                      <a:pt x="90" y="60"/>
                      <a:pt x="52" y="174"/>
                    </a:cubicBezTo>
                    <a:cubicBezTo>
                      <a:pt x="0" y="329"/>
                      <a:pt x="129" y="484"/>
                      <a:pt x="282" y="484"/>
                    </a:cubicBezTo>
                    <a:cubicBezTo>
                      <a:pt x="327" y="484"/>
                      <a:pt x="374" y="471"/>
                      <a:pt x="419" y="441"/>
                    </a:cubicBezTo>
                    <a:cubicBezTo>
                      <a:pt x="519" y="374"/>
                      <a:pt x="552" y="241"/>
                      <a:pt x="486" y="107"/>
                    </a:cubicBezTo>
                    <a:cubicBezTo>
                      <a:pt x="442" y="35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7" name="Google Shape;20017;p54"/>
              <p:cNvSpPr/>
              <p:nvPr/>
            </p:nvSpPr>
            <p:spPr>
              <a:xfrm>
                <a:off x="7163850" y="4549850"/>
                <a:ext cx="153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89" extrusionOk="0">
                    <a:moveTo>
                      <a:pt x="336" y="0"/>
                    </a:moveTo>
                    <a:cubicBezTo>
                      <a:pt x="151" y="0"/>
                      <a:pt x="1" y="236"/>
                      <a:pt x="179" y="413"/>
                    </a:cubicBezTo>
                    <a:cubicBezTo>
                      <a:pt x="212" y="463"/>
                      <a:pt x="270" y="488"/>
                      <a:pt x="333" y="488"/>
                    </a:cubicBezTo>
                    <a:cubicBezTo>
                      <a:pt x="395" y="488"/>
                      <a:pt x="462" y="463"/>
                      <a:pt x="512" y="413"/>
                    </a:cubicBezTo>
                    <a:cubicBezTo>
                      <a:pt x="612" y="347"/>
                      <a:pt x="612" y="180"/>
                      <a:pt x="512" y="80"/>
                    </a:cubicBezTo>
                    <a:cubicBezTo>
                      <a:pt x="456" y="24"/>
                      <a:pt x="394" y="0"/>
                      <a:pt x="33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8" name="Google Shape;20018;p54"/>
              <p:cNvSpPr/>
              <p:nvPr/>
            </p:nvSpPr>
            <p:spPr>
              <a:xfrm>
                <a:off x="5533200" y="4799325"/>
                <a:ext cx="164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92" extrusionOk="0">
                    <a:moveTo>
                      <a:pt x="362" y="1"/>
                    </a:moveTo>
                    <a:cubicBezTo>
                      <a:pt x="166" y="1"/>
                      <a:pt x="1" y="267"/>
                      <a:pt x="225" y="442"/>
                    </a:cubicBezTo>
                    <a:cubicBezTo>
                      <a:pt x="258" y="475"/>
                      <a:pt x="316" y="492"/>
                      <a:pt x="379" y="492"/>
                    </a:cubicBezTo>
                    <a:cubicBezTo>
                      <a:pt x="441" y="492"/>
                      <a:pt x="508" y="475"/>
                      <a:pt x="558" y="442"/>
                    </a:cubicBezTo>
                    <a:cubicBezTo>
                      <a:pt x="625" y="341"/>
                      <a:pt x="658" y="175"/>
                      <a:pt x="558" y="108"/>
                    </a:cubicBezTo>
                    <a:cubicBezTo>
                      <a:pt x="499" y="32"/>
                      <a:pt x="429" y="1"/>
                      <a:pt x="3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9" name="Google Shape;20019;p54"/>
              <p:cNvSpPr/>
              <p:nvPr/>
            </p:nvSpPr>
            <p:spPr>
              <a:xfrm>
                <a:off x="7781700" y="4934425"/>
                <a:ext cx="166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664" h="482" extrusionOk="0">
                    <a:moveTo>
                      <a:pt x="310" y="1"/>
                    </a:moveTo>
                    <a:cubicBezTo>
                      <a:pt x="291" y="1"/>
                      <a:pt x="270" y="3"/>
                      <a:pt x="249" y="8"/>
                    </a:cubicBezTo>
                    <a:cubicBezTo>
                      <a:pt x="1" y="101"/>
                      <a:pt x="99" y="482"/>
                      <a:pt x="354" y="482"/>
                    </a:cubicBezTo>
                    <a:cubicBezTo>
                      <a:pt x="374" y="482"/>
                      <a:pt x="394" y="479"/>
                      <a:pt x="416" y="475"/>
                    </a:cubicBezTo>
                    <a:cubicBezTo>
                      <a:pt x="664" y="382"/>
                      <a:pt x="566" y="1"/>
                      <a:pt x="31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0" name="Google Shape;20020;p54"/>
              <p:cNvSpPr/>
              <p:nvPr/>
            </p:nvSpPr>
            <p:spPr>
              <a:xfrm>
                <a:off x="7923850" y="20658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67" y="1"/>
                    </a:moveTo>
                    <a:cubicBezTo>
                      <a:pt x="134" y="1"/>
                      <a:pt x="33" y="101"/>
                      <a:pt x="33" y="234"/>
                    </a:cubicBezTo>
                    <a:cubicBezTo>
                      <a:pt x="0" y="368"/>
                      <a:pt x="134" y="501"/>
                      <a:pt x="267" y="501"/>
                    </a:cubicBezTo>
                    <a:cubicBezTo>
                      <a:pt x="400" y="501"/>
                      <a:pt x="500" y="401"/>
                      <a:pt x="500" y="268"/>
                    </a:cubicBezTo>
                    <a:cubicBezTo>
                      <a:pt x="500" y="134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1" name="Google Shape;20021;p54"/>
              <p:cNvSpPr/>
              <p:nvPr/>
            </p:nvSpPr>
            <p:spPr>
              <a:xfrm>
                <a:off x="8007525" y="2054175"/>
                <a:ext cx="169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71" extrusionOk="0">
                    <a:moveTo>
                      <a:pt x="353" y="0"/>
                    </a:moveTo>
                    <a:cubicBezTo>
                      <a:pt x="343" y="0"/>
                      <a:pt x="333" y="1"/>
                      <a:pt x="322" y="2"/>
                    </a:cubicBezTo>
                    <a:cubicBezTo>
                      <a:pt x="0" y="34"/>
                      <a:pt x="51" y="471"/>
                      <a:pt x="356" y="471"/>
                    </a:cubicBezTo>
                    <a:cubicBezTo>
                      <a:pt x="366" y="471"/>
                      <a:pt x="378" y="470"/>
                      <a:pt x="389" y="469"/>
                    </a:cubicBezTo>
                    <a:cubicBezTo>
                      <a:pt x="679" y="437"/>
                      <a:pt x="627" y="0"/>
                      <a:pt x="35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2" name="Google Shape;20022;p54"/>
              <p:cNvSpPr/>
              <p:nvPr/>
            </p:nvSpPr>
            <p:spPr>
              <a:xfrm>
                <a:off x="8209875" y="2482825"/>
                <a:ext cx="133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9" extrusionOk="0">
                    <a:moveTo>
                      <a:pt x="270" y="0"/>
                    </a:moveTo>
                    <a:cubicBezTo>
                      <a:pt x="208" y="0"/>
                      <a:pt x="146" y="22"/>
                      <a:pt x="101" y="68"/>
                    </a:cubicBezTo>
                    <a:cubicBezTo>
                      <a:pt x="1" y="168"/>
                      <a:pt x="34" y="335"/>
                      <a:pt x="134" y="435"/>
                    </a:cubicBezTo>
                    <a:cubicBezTo>
                      <a:pt x="181" y="472"/>
                      <a:pt x="232" y="489"/>
                      <a:pt x="283" y="489"/>
                    </a:cubicBezTo>
                    <a:cubicBezTo>
                      <a:pt x="413" y="489"/>
                      <a:pt x="534" y="379"/>
                      <a:pt x="534" y="235"/>
                    </a:cubicBezTo>
                    <a:cubicBezTo>
                      <a:pt x="512" y="82"/>
                      <a:pt x="390" y="0"/>
                      <a:pt x="27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3" name="Google Shape;20023;p54"/>
              <p:cNvSpPr/>
              <p:nvPr/>
            </p:nvSpPr>
            <p:spPr>
              <a:xfrm>
                <a:off x="7394300" y="4304825"/>
                <a:ext cx="2462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25" extrusionOk="0">
                    <a:moveTo>
                      <a:pt x="475" y="0"/>
                    </a:moveTo>
                    <a:cubicBezTo>
                      <a:pt x="451" y="0"/>
                      <a:pt x="426" y="2"/>
                      <a:pt x="401" y="7"/>
                    </a:cubicBezTo>
                    <a:cubicBezTo>
                      <a:pt x="167" y="7"/>
                      <a:pt x="0" y="241"/>
                      <a:pt x="34" y="474"/>
                    </a:cubicBezTo>
                    <a:cubicBezTo>
                      <a:pt x="54" y="700"/>
                      <a:pt x="252" y="825"/>
                      <a:pt x="448" y="825"/>
                    </a:cubicBezTo>
                    <a:cubicBezTo>
                      <a:pt x="570" y="825"/>
                      <a:pt x="691" y="777"/>
                      <a:pt x="768" y="674"/>
                    </a:cubicBezTo>
                    <a:cubicBezTo>
                      <a:pt x="985" y="395"/>
                      <a:pt x="798" y="0"/>
                      <a:pt x="4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4" name="Google Shape;20024;p54"/>
              <p:cNvSpPr/>
              <p:nvPr/>
            </p:nvSpPr>
            <p:spPr>
              <a:xfrm>
                <a:off x="7711550" y="3810525"/>
                <a:ext cx="230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855" extrusionOk="0">
                    <a:moveTo>
                      <a:pt x="465" y="1"/>
                    </a:moveTo>
                    <a:cubicBezTo>
                      <a:pt x="212" y="1"/>
                      <a:pt x="1" y="246"/>
                      <a:pt x="53" y="532"/>
                    </a:cubicBezTo>
                    <a:cubicBezTo>
                      <a:pt x="91" y="743"/>
                      <a:pt x="272" y="854"/>
                      <a:pt x="458" y="854"/>
                    </a:cubicBezTo>
                    <a:cubicBezTo>
                      <a:pt x="595" y="854"/>
                      <a:pt x="735" y="793"/>
                      <a:pt x="820" y="665"/>
                    </a:cubicBezTo>
                    <a:cubicBezTo>
                      <a:pt x="920" y="465"/>
                      <a:pt x="887" y="198"/>
                      <a:pt x="687" y="65"/>
                    </a:cubicBezTo>
                    <a:cubicBezTo>
                      <a:pt x="613" y="21"/>
                      <a:pt x="537" y="1"/>
                      <a:pt x="46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5" name="Google Shape;20025;p54"/>
              <p:cNvSpPr/>
              <p:nvPr/>
            </p:nvSpPr>
            <p:spPr>
              <a:xfrm>
                <a:off x="8108700" y="2112275"/>
                <a:ext cx="261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831" extrusionOk="0">
                    <a:moveTo>
                      <a:pt x="547" y="0"/>
                    </a:moveTo>
                    <a:cubicBezTo>
                      <a:pt x="396" y="0"/>
                      <a:pt x="247" y="75"/>
                      <a:pt x="178" y="213"/>
                    </a:cubicBezTo>
                    <a:cubicBezTo>
                      <a:pt x="1" y="509"/>
                      <a:pt x="216" y="830"/>
                      <a:pt x="523" y="830"/>
                    </a:cubicBezTo>
                    <a:cubicBezTo>
                      <a:pt x="562" y="830"/>
                      <a:pt x="603" y="825"/>
                      <a:pt x="645" y="814"/>
                    </a:cubicBezTo>
                    <a:cubicBezTo>
                      <a:pt x="1012" y="713"/>
                      <a:pt x="1045" y="246"/>
                      <a:pt x="745" y="46"/>
                    </a:cubicBezTo>
                    <a:cubicBezTo>
                      <a:pt x="683" y="15"/>
                      <a:pt x="615" y="0"/>
                      <a:pt x="54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6" name="Google Shape;20026;p54"/>
              <p:cNvSpPr/>
              <p:nvPr/>
            </p:nvSpPr>
            <p:spPr>
              <a:xfrm>
                <a:off x="7454350" y="4887975"/>
                <a:ext cx="21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32" extrusionOk="0">
                    <a:moveTo>
                      <a:pt x="428" y="0"/>
                    </a:moveTo>
                    <a:cubicBezTo>
                      <a:pt x="219" y="0"/>
                      <a:pt x="22" y="155"/>
                      <a:pt x="0" y="398"/>
                    </a:cubicBezTo>
                    <a:cubicBezTo>
                      <a:pt x="0" y="656"/>
                      <a:pt x="215" y="832"/>
                      <a:pt x="435" y="832"/>
                    </a:cubicBezTo>
                    <a:cubicBezTo>
                      <a:pt x="528" y="832"/>
                      <a:pt x="621" y="801"/>
                      <a:pt x="701" y="732"/>
                    </a:cubicBezTo>
                    <a:cubicBezTo>
                      <a:pt x="867" y="565"/>
                      <a:pt x="867" y="298"/>
                      <a:pt x="734" y="131"/>
                    </a:cubicBezTo>
                    <a:cubicBezTo>
                      <a:pt x="644" y="41"/>
                      <a:pt x="534" y="0"/>
                      <a:pt x="42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7" name="Google Shape;20027;p54"/>
              <p:cNvSpPr/>
              <p:nvPr/>
            </p:nvSpPr>
            <p:spPr>
              <a:xfrm>
                <a:off x="7936600" y="4793775"/>
                <a:ext cx="4480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40" extrusionOk="0">
                    <a:moveTo>
                      <a:pt x="922" y="0"/>
                    </a:moveTo>
                    <a:cubicBezTo>
                      <a:pt x="410" y="0"/>
                      <a:pt x="0" y="532"/>
                      <a:pt x="224" y="1064"/>
                    </a:cubicBezTo>
                    <a:cubicBezTo>
                      <a:pt x="357" y="1381"/>
                      <a:pt x="649" y="1539"/>
                      <a:pt x="937" y="1539"/>
                    </a:cubicBezTo>
                    <a:cubicBezTo>
                      <a:pt x="1225" y="1539"/>
                      <a:pt x="1508" y="1381"/>
                      <a:pt x="1625" y="1064"/>
                    </a:cubicBezTo>
                    <a:cubicBezTo>
                      <a:pt x="1792" y="664"/>
                      <a:pt x="1592" y="230"/>
                      <a:pt x="1225" y="63"/>
                    </a:cubicBezTo>
                    <a:cubicBezTo>
                      <a:pt x="1123" y="20"/>
                      <a:pt x="1020" y="0"/>
                      <a:pt x="92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8" name="Google Shape;20028;p54"/>
              <p:cNvSpPr/>
              <p:nvPr/>
            </p:nvSpPr>
            <p:spPr>
              <a:xfrm>
                <a:off x="5984125" y="4653325"/>
                <a:ext cx="440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25" extrusionOk="0">
                    <a:moveTo>
                      <a:pt x="883" y="0"/>
                    </a:moveTo>
                    <a:cubicBezTo>
                      <a:pt x="780" y="0"/>
                      <a:pt x="673" y="24"/>
                      <a:pt x="567" y="77"/>
                    </a:cubicBezTo>
                    <a:cubicBezTo>
                      <a:pt x="167" y="244"/>
                      <a:pt x="0" y="678"/>
                      <a:pt x="167" y="1078"/>
                    </a:cubicBezTo>
                    <a:cubicBezTo>
                      <a:pt x="299" y="1374"/>
                      <a:pt x="585" y="1524"/>
                      <a:pt x="868" y="1524"/>
                    </a:cubicBezTo>
                    <a:cubicBezTo>
                      <a:pt x="1160" y="1524"/>
                      <a:pt x="1450" y="1366"/>
                      <a:pt x="1568" y="1044"/>
                    </a:cubicBezTo>
                    <a:cubicBezTo>
                      <a:pt x="1761" y="522"/>
                      <a:pt x="1364" y="0"/>
                      <a:pt x="88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9" name="Google Shape;20029;p54"/>
              <p:cNvSpPr/>
              <p:nvPr/>
            </p:nvSpPr>
            <p:spPr>
              <a:xfrm>
                <a:off x="5495625" y="4410425"/>
                <a:ext cx="47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534" extrusionOk="0">
                    <a:moveTo>
                      <a:pt x="956" y="1"/>
                    </a:moveTo>
                    <a:cubicBezTo>
                      <a:pt x="677" y="1"/>
                      <a:pt x="402" y="160"/>
                      <a:pt x="260" y="420"/>
                    </a:cubicBezTo>
                    <a:cubicBezTo>
                      <a:pt x="0" y="939"/>
                      <a:pt x="414" y="1533"/>
                      <a:pt x="941" y="1533"/>
                    </a:cubicBezTo>
                    <a:cubicBezTo>
                      <a:pt x="1023" y="1533"/>
                      <a:pt x="1108" y="1519"/>
                      <a:pt x="1194" y="1487"/>
                    </a:cubicBezTo>
                    <a:cubicBezTo>
                      <a:pt x="1828" y="1287"/>
                      <a:pt x="1894" y="386"/>
                      <a:pt x="1294" y="86"/>
                    </a:cubicBezTo>
                    <a:cubicBezTo>
                      <a:pt x="1187" y="28"/>
                      <a:pt x="1071" y="1"/>
                      <a:pt x="95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0" name="Google Shape;20030;p54"/>
              <p:cNvSpPr/>
              <p:nvPr/>
            </p:nvSpPr>
            <p:spPr>
              <a:xfrm>
                <a:off x="7260875" y="3364475"/>
                <a:ext cx="43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521" extrusionOk="0">
                    <a:moveTo>
                      <a:pt x="866" y="0"/>
                    </a:moveTo>
                    <a:cubicBezTo>
                      <a:pt x="720" y="0"/>
                      <a:pt x="570" y="41"/>
                      <a:pt x="434" y="128"/>
                    </a:cubicBezTo>
                    <a:cubicBezTo>
                      <a:pt x="100" y="361"/>
                      <a:pt x="0" y="828"/>
                      <a:pt x="234" y="1162"/>
                    </a:cubicBezTo>
                    <a:cubicBezTo>
                      <a:pt x="382" y="1395"/>
                      <a:pt x="626" y="1521"/>
                      <a:pt x="878" y="1521"/>
                    </a:cubicBezTo>
                    <a:cubicBezTo>
                      <a:pt x="1021" y="1521"/>
                      <a:pt x="1168" y="1480"/>
                      <a:pt x="1301" y="1395"/>
                    </a:cubicBezTo>
                    <a:cubicBezTo>
                      <a:pt x="1635" y="1162"/>
                      <a:pt x="1735" y="695"/>
                      <a:pt x="1501" y="328"/>
                    </a:cubicBezTo>
                    <a:cubicBezTo>
                      <a:pt x="1354" y="118"/>
                      <a:pt x="1115" y="0"/>
                      <a:pt x="86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1" name="Google Shape;20031;p54"/>
              <p:cNvSpPr/>
              <p:nvPr/>
            </p:nvSpPr>
            <p:spPr>
              <a:xfrm>
                <a:off x="7432725" y="2516450"/>
                <a:ext cx="45000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515" extrusionOk="0">
                    <a:moveTo>
                      <a:pt x="973" y="0"/>
                    </a:moveTo>
                    <a:cubicBezTo>
                      <a:pt x="402" y="0"/>
                      <a:pt x="0" y="647"/>
                      <a:pt x="331" y="1158"/>
                    </a:cubicBezTo>
                    <a:cubicBezTo>
                      <a:pt x="488" y="1400"/>
                      <a:pt x="735" y="1515"/>
                      <a:pt x="981" y="1515"/>
                    </a:cubicBezTo>
                    <a:cubicBezTo>
                      <a:pt x="1311" y="1515"/>
                      <a:pt x="1637" y="1307"/>
                      <a:pt x="1732" y="925"/>
                    </a:cubicBezTo>
                    <a:cubicBezTo>
                      <a:pt x="1799" y="525"/>
                      <a:pt x="1566" y="91"/>
                      <a:pt x="1165" y="24"/>
                    </a:cubicBezTo>
                    <a:cubicBezTo>
                      <a:pt x="1100" y="8"/>
                      <a:pt x="1035" y="0"/>
                      <a:pt x="97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2" name="Google Shape;20032;p54"/>
              <p:cNvSpPr/>
              <p:nvPr/>
            </p:nvSpPr>
            <p:spPr>
              <a:xfrm>
                <a:off x="7765300" y="2445900"/>
                <a:ext cx="45150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528" extrusionOk="0">
                    <a:moveTo>
                      <a:pt x="963" y="1"/>
                    </a:moveTo>
                    <a:cubicBezTo>
                      <a:pt x="727" y="1"/>
                      <a:pt x="490" y="110"/>
                      <a:pt x="338" y="344"/>
                    </a:cubicBezTo>
                    <a:cubicBezTo>
                      <a:pt x="1" y="866"/>
                      <a:pt x="396" y="1528"/>
                      <a:pt x="980" y="1528"/>
                    </a:cubicBezTo>
                    <a:cubicBezTo>
                      <a:pt x="1032" y="1528"/>
                      <a:pt x="1084" y="1523"/>
                      <a:pt x="1138" y="1512"/>
                    </a:cubicBezTo>
                    <a:cubicBezTo>
                      <a:pt x="1539" y="1412"/>
                      <a:pt x="1806" y="1012"/>
                      <a:pt x="1705" y="611"/>
                    </a:cubicBezTo>
                    <a:cubicBezTo>
                      <a:pt x="1627" y="220"/>
                      <a:pt x="1297" y="1"/>
                      <a:pt x="96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3" name="Google Shape;20033;p54"/>
              <p:cNvSpPr/>
              <p:nvPr/>
            </p:nvSpPr>
            <p:spPr>
              <a:xfrm>
                <a:off x="8059775" y="3876125"/>
                <a:ext cx="156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78" extrusionOk="0">
                    <a:moveTo>
                      <a:pt x="272" y="1"/>
                    </a:moveTo>
                    <a:cubicBezTo>
                      <a:pt x="228" y="1"/>
                      <a:pt x="181" y="13"/>
                      <a:pt x="134" y="43"/>
                    </a:cubicBezTo>
                    <a:cubicBezTo>
                      <a:pt x="34" y="110"/>
                      <a:pt x="0" y="276"/>
                      <a:pt x="100" y="376"/>
                    </a:cubicBezTo>
                    <a:cubicBezTo>
                      <a:pt x="143" y="441"/>
                      <a:pt x="214" y="478"/>
                      <a:pt x="295" y="478"/>
                    </a:cubicBezTo>
                    <a:cubicBezTo>
                      <a:pt x="339" y="478"/>
                      <a:pt x="387" y="467"/>
                      <a:pt x="434" y="443"/>
                    </a:cubicBezTo>
                    <a:cubicBezTo>
                      <a:pt x="626" y="278"/>
                      <a:pt x="479" y="1"/>
                      <a:pt x="2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4" name="Google Shape;20034;p54"/>
              <p:cNvSpPr/>
              <p:nvPr/>
            </p:nvSpPr>
            <p:spPr>
              <a:xfrm>
                <a:off x="7967200" y="3380650"/>
                <a:ext cx="151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90" extrusionOk="0">
                    <a:moveTo>
                      <a:pt x="282" y="0"/>
                    </a:moveTo>
                    <a:cubicBezTo>
                      <a:pt x="257" y="0"/>
                      <a:pt x="230" y="5"/>
                      <a:pt x="201" y="14"/>
                    </a:cubicBezTo>
                    <a:cubicBezTo>
                      <a:pt x="67" y="48"/>
                      <a:pt x="1" y="181"/>
                      <a:pt x="34" y="314"/>
                    </a:cubicBezTo>
                    <a:cubicBezTo>
                      <a:pt x="62" y="425"/>
                      <a:pt x="158" y="490"/>
                      <a:pt x="266" y="490"/>
                    </a:cubicBezTo>
                    <a:cubicBezTo>
                      <a:pt x="288" y="490"/>
                      <a:pt x="311" y="487"/>
                      <a:pt x="334" y="481"/>
                    </a:cubicBezTo>
                    <a:cubicBezTo>
                      <a:pt x="606" y="391"/>
                      <a:pt x="523" y="0"/>
                      <a:pt x="28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5" name="Google Shape;20035;p54"/>
              <p:cNvSpPr/>
              <p:nvPr/>
            </p:nvSpPr>
            <p:spPr>
              <a:xfrm>
                <a:off x="7610275" y="2819725"/>
                <a:ext cx="119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09" extrusionOk="0">
                    <a:moveTo>
                      <a:pt x="225" y="1"/>
                    </a:moveTo>
                    <a:cubicBezTo>
                      <a:pt x="218" y="1"/>
                      <a:pt x="210" y="1"/>
                      <a:pt x="201" y="2"/>
                    </a:cubicBezTo>
                    <a:cubicBezTo>
                      <a:pt x="68" y="35"/>
                      <a:pt x="1" y="169"/>
                      <a:pt x="1" y="302"/>
                    </a:cubicBezTo>
                    <a:cubicBezTo>
                      <a:pt x="15" y="379"/>
                      <a:pt x="48" y="409"/>
                      <a:pt x="87" y="409"/>
                    </a:cubicBezTo>
                    <a:cubicBezTo>
                      <a:pt x="234" y="409"/>
                      <a:pt x="477" y="1"/>
                      <a:pt x="22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6" name="Google Shape;20036;p54"/>
              <p:cNvSpPr/>
              <p:nvPr/>
            </p:nvSpPr>
            <p:spPr>
              <a:xfrm>
                <a:off x="8060125" y="2302950"/>
                <a:ext cx="16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501" extrusionOk="0">
                    <a:moveTo>
                      <a:pt x="371" y="0"/>
                    </a:moveTo>
                    <a:cubicBezTo>
                      <a:pt x="174" y="0"/>
                      <a:pt x="0" y="266"/>
                      <a:pt x="186" y="425"/>
                    </a:cubicBezTo>
                    <a:cubicBezTo>
                      <a:pt x="237" y="475"/>
                      <a:pt x="303" y="500"/>
                      <a:pt x="370" y="500"/>
                    </a:cubicBezTo>
                    <a:cubicBezTo>
                      <a:pt x="437" y="500"/>
                      <a:pt x="503" y="475"/>
                      <a:pt x="553" y="425"/>
                    </a:cubicBezTo>
                    <a:cubicBezTo>
                      <a:pt x="653" y="325"/>
                      <a:pt x="620" y="158"/>
                      <a:pt x="520" y="58"/>
                    </a:cubicBezTo>
                    <a:cubicBezTo>
                      <a:pt x="473" y="17"/>
                      <a:pt x="421" y="0"/>
                      <a:pt x="37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7" name="Google Shape;20037;p54"/>
              <p:cNvSpPr/>
              <p:nvPr/>
            </p:nvSpPr>
            <p:spPr>
              <a:xfrm>
                <a:off x="8283225" y="2064975"/>
                <a:ext cx="1675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13" extrusionOk="0">
                    <a:moveTo>
                      <a:pt x="352" y="1"/>
                    </a:moveTo>
                    <a:cubicBezTo>
                      <a:pt x="161" y="1"/>
                      <a:pt x="0" y="286"/>
                      <a:pt x="202" y="437"/>
                    </a:cubicBezTo>
                    <a:cubicBezTo>
                      <a:pt x="252" y="487"/>
                      <a:pt x="319" y="512"/>
                      <a:pt x="386" y="512"/>
                    </a:cubicBezTo>
                    <a:cubicBezTo>
                      <a:pt x="452" y="512"/>
                      <a:pt x="519" y="487"/>
                      <a:pt x="569" y="437"/>
                    </a:cubicBezTo>
                    <a:cubicBezTo>
                      <a:pt x="669" y="337"/>
                      <a:pt x="636" y="170"/>
                      <a:pt x="536" y="104"/>
                    </a:cubicBezTo>
                    <a:cubicBezTo>
                      <a:pt x="479" y="30"/>
                      <a:pt x="414" y="1"/>
                      <a:pt x="3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8" name="Google Shape;20038;p54"/>
              <p:cNvSpPr/>
              <p:nvPr/>
            </p:nvSpPr>
            <p:spPr>
              <a:xfrm>
                <a:off x="7496875" y="2065050"/>
                <a:ext cx="12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60" extrusionOk="0">
                    <a:moveTo>
                      <a:pt x="267" y="1"/>
                    </a:moveTo>
                    <a:cubicBezTo>
                      <a:pt x="134" y="1"/>
                      <a:pt x="0" y="101"/>
                      <a:pt x="0" y="234"/>
                    </a:cubicBezTo>
                    <a:cubicBezTo>
                      <a:pt x="0" y="384"/>
                      <a:pt x="125" y="459"/>
                      <a:pt x="250" y="459"/>
                    </a:cubicBezTo>
                    <a:cubicBezTo>
                      <a:pt x="376" y="459"/>
                      <a:pt x="501" y="384"/>
                      <a:pt x="501" y="234"/>
                    </a:cubicBezTo>
                    <a:cubicBezTo>
                      <a:pt x="501" y="101"/>
                      <a:pt x="367" y="1"/>
                      <a:pt x="26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9" name="Google Shape;20039;p54"/>
              <p:cNvSpPr/>
              <p:nvPr/>
            </p:nvSpPr>
            <p:spPr>
              <a:xfrm>
                <a:off x="6738000" y="2077350"/>
                <a:ext cx="142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5" extrusionOk="0">
                    <a:moveTo>
                      <a:pt x="269" y="0"/>
                    </a:moveTo>
                    <a:cubicBezTo>
                      <a:pt x="246" y="0"/>
                      <a:pt x="223" y="3"/>
                      <a:pt x="200" y="9"/>
                    </a:cubicBezTo>
                    <a:cubicBezTo>
                      <a:pt x="100" y="42"/>
                      <a:pt x="0" y="176"/>
                      <a:pt x="67" y="309"/>
                    </a:cubicBezTo>
                    <a:cubicBezTo>
                      <a:pt x="95" y="420"/>
                      <a:pt x="191" y="484"/>
                      <a:pt x="280" y="484"/>
                    </a:cubicBezTo>
                    <a:cubicBezTo>
                      <a:pt x="298" y="484"/>
                      <a:pt x="317" y="482"/>
                      <a:pt x="334" y="476"/>
                    </a:cubicBezTo>
                    <a:cubicBezTo>
                      <a:pt x="467" y="443"/>
                      <a:pt x="567" y="309"/>
                      <a:pt x="501" y="176"/>
                    </a:cubicBezTo>
                    <a:cubicBezTo>
                      <a:pt x="473" y="65"/>
                      <a:pt x="377" y="0"/>
                      <a:pt x="26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0" name="Google Shape;20040;p54"/>
              <p:cNvSpPr/>
              <p:nvPr/>
            </p:nvSpPr>
            <p:spPr>
              <a:xfrm>
                <a:off x="6400250" y="2372275"/>
                <a:ext cx="131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5" extrusionOk="0">
                    <a:moveTo>
                      <a:pt x="252" y="1"/>
                    </a:moveTo>
                    <a:cubicBezTo>
                      <a:pt x="199" y="1"/>
                      <a:pt x="146" y="17"/>
                      <a:pt x="101" y="54"/>
                    </a:cubicBezTo>
                    <a:cubicBezTo>
                      <a:pt x="1" y="154"/>
                      <a:pt x="1" y="287"/>
                      <a:pt x="67" y="421"/>
                    </a:cubicBezTo>
                    <a:cubicBezTo>
                      <a:pt x="114" y="479"/>
                      <a:pt x="177" y="505"/>
                      <a:pt x="241" y="505"/>
                    </a:cubicBezTo>
                    <a:cubicBezTo>
                      <a:pt x="359" y="505"/>
                      <a:pt x="479" y="417"/>
                      <a:pt x="501" y="287"/>
                    </a:cubicBezTo>
                    <a:cubicBezTo>
                      <a:pt x="525" y="118"/>
                      <a:pt x="391" y="1"/>
                      <a:pt x="2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1" name="Google Shape;20041;p54"/>
              <p:cNvSpPr/>
              <p:nvPr/>
            </p:nvSpPr>
            <p:spPr>
              <a:xfrm>
                <a:off x="7253350" y="2963125"/>
                <a:ext cx="157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498" extrusionOk="0">
                    <a:moveTo>
                      <a:pt x="339" y="0"/>
                    </a:moveTo>
                    <a:cubicBezTo>
                      <a:pt x="327" y="0"/>
                      <a:pt x="314" y="1"/>
                      <a:pt x="301" y="3"/>
                    </a:cubicBezTo>
                    <a:cubicBezTo>
                      <a:pt x="68" y="37"/>
                      <a:pt x="1" y="337"/>
                      <a:pt x="201" y="437"/>
                    </a:cubicBezTo>
                    <a:cubicBezTo>
                      <a:pt x="243" y="479"/>
                      <a:pt x="291" y="497"/>
                      <a:pt x="340" y="497"/>
                    </a:cubicBezTo>
                    <a:cubicBezTo>
                      <a:pt x="407" y="497"/>
                      <a:pt x="477" y="462"/>
                      <a:pt x="535" y="404"/>
                    </a:cubicBezTo>
                    <a:cubicBezTo>
                      <a:pt x="628" y="216"/>
                      <a:pt x="518" y="0"/>
                      <a:pt x="3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2" name="Google Shape;20042;p54"/>
              <p:cNvSpPr/>
              <p:nvPr/>
            </p:nvSpPr>
            <p:spPr>
              <a:xfrm>
                <a:off x="7628625" y="330845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34" y="0"/>
                    </a:moveTo>
                    <a:cubicBezTo>
                      <a:pt x="101" y="34"/>
                      <a:pt x="1" y="134"/>
                      <a:pt x="34" y="267"/>
                    </a:cubicBezTo>
                    <a:cubicBezTo>
                      <a:pt x="34" y="400"/>
                      <a:pt x="134" y="501"/>
                      <a:pt x="268" y="501"/>
                    </a:cubicBezTo>
                    <a:cubicBezTo>
                      <a:pt x="401" y="501"/>
                      <a:pt x="501" y="367"/>
                      <a:pt x="501" y="234"/>
                    </a:cubicBezTo>
                    <a:cubicBezTo>
                      <a:pt x="501" y="100"/>
                      <a:pt x="368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3" name="Google Shape;20043;p54"/>
              <p:cNvSpPr/>
              <p:nvPr/>
            </p:nvSpPr>
            <p:spPr>
              <a:xfrm>
                <a:off x="7041550" y="3520875"/>
                <a:ext cx="146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73" extrusionOk="0">
                    <a:moveTo>
                      <a:pt x="302" y="1"/>
                    </a:moveTo>
                    <a:cubicBezTo>
                      <a:pt x="280" y="1"/>
                      <a:pt x="257" y="4"/>
                      <a:pt x="234" y="9"/>
                    </a:cubicBezTo>
                    <a:cubicBezTo>
                      <a:pt x="34" y="76"/>
                      <a:pt x="0" y="376"/>
                      <a:pt x="200" y="443"/>
                    </a:cubicBezTo>
                    <a:cubicBezTo>
                      <a:pt x="242" y="464"/>
                      <a:pt x="283" y="473"/>
                      <a:pt x="322" y="473"/>
                    </a:cubicBezTo>
                    <a:cubicBezTo>
                      <a:pt x="472" y="473"/>
                      <a:pt x="587" y="335"/>
                      <a:pt x="534" y="176"/>
                    </a:cubicBezTo>
                    <a:cubicBezTo>
                      <a:pt x="506" y="66"/>
                      <a:pt x="410" y="1"/>
                      <a:pt x="3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4" name="Google Shape;20044;p54"/>
              <p:cNvSpPr/>
              <p:nvPr/>
            </p:nvSpPr>
            <p:spPr>
              <a:xfrm>
                <a:off x="7300900" y="2835400"/>
                <a:ext cx="133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8" extrusionOk="0">
                    <a:moveTo>
                      <a:pt x="299" y="0"/>
                    </a:moveTo>
                    <a:cubicBezTo>
                      <a:pt x="190" y="0"/>
                      <a:pt x="89" y="65"/>
                      <a:pt x="34" y="175"/>
                    </a:cubicBezTo>
                    <a:cubicBezTo>
                      <a:pt x="0" y="275"/>
                      <a:pt x="67" y="409"/>
                      <a:pt x="167" y="476"/>
                    </a:cubicBezTo>
                    <a:cubicBezTo>
                      <a:pt x="199" y="484"/>
                      <a:pt x="230" y="488"/>
                      <a:pt x="261" y="488"/>
                    </a:cubicBezTo>
                    <a:cubicBezTo>
                      <a:pt x="360" y="488"/>
                      <a:pt x="450" y="444"/>
                      <a:pt x="501" y="342"/>
                    </a:cubicBezTo>
                    <a:cubicBezTo>
                      <a:pt x="534" y="209"/>
                      <a:pt x="467" y="75"/>
                      <a:pt x="367" y="9"/>
                    </a:cubicBezTo>
                    <a:cubicBezTo>
                      <a:pt x="344" y="3"/>
                      <a:pt x="321" y="0"/>
                      <a:pt x="29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5" name="Google Shape;20045;p54"/>
              <p:cNvSpPr/>
              <p:nvPr/>
            </p:nvSpPr>
            <p:spPr>
              <a:xfrm>
                <a:off x="7146625" y="2396750"/>
                <a:ext cx="133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5" extrusionOk="0">
                    <a:moveTo>
                      <a:pt x="271" y="0"/>
                    </a:moveTo>
                    <a:cubicBezTo>
                      <a:pt x="248" y="0"/>
                      <a:pt x="224" y="3"/>
                      <a:pt x="200" y="9"/>
                    </a:cubicBezTo>
                    <a:cubicBezTo>
                      <a:pt x="67" y="42"/>
                      <a:pt x="0" y="176"/>
                      <a:pt x="34" y="309"/>
                    </a:cubicBezTo>
                    <a:cubicBezTo>
                      <a:pt x="89" y="419"/>
                      <a:pt x="190" y="484"/>
                      <a:pt x="299" y="484"/>
                    </a:cubicBezTo>
                    <a:cubicBezTo>
                      <a:pt x="321" y="484"/>
                      <a:pt x="344" y="481"/>
                      <a:pt x="367" y="476"/>
                    </a:cubicBezTo>
                    <a:cubicBezTo>
                      <a:pt x="467" y="409"/>
                      <a:pt x="534" y="276"/>
                      <a:pt x="501" y="142"/>
                    </a:cubicBezTo>
                    <a:cubicBezTo>
                      <a:pt x="473" y="60"/>
                      <a:pt x="378" y="0"/>
                      <a:pt x="27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6" name="Google Shape;20046;p54"/>
              <p:cNvSpPr/>
              <p:nvPr/>
            </p:nvSpPr>
            <p:spPr>
              <a:xfrm>
                <a:off x="6674025" y="2247475"/>
                <a:ext cx="148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1" extrusionOk="0">
                    <a:moveTo>
                      <a:pt x="289" y="0"/>
                    </a:moveTo>
                    <a:cubicBezTo>
                      <a:pt x="181" y="0"/>
                      <a:pt x="85" y="65"/>
                      <a:pt x="57" y="176"/>
                    </a:cubicBezTo>
                    <a:cubicBezTo>
                      <a:pt x="1" y="345"/>
                      <a:pt x="136" y="491"/>
                      <a:pt x="300" y="491"/>
                    </a:cubicBezTo>
                    <a:cubicBezTo>
                      <a:pt x="330" y="491"/>
                      <a:pt x="360" y="486"/>
                      <a:pt x="391" y="476"/>
                    </a:cubicBezTo>
                    <a:cubicBezTo>
                      <a:pt x="591" y="376"/>
                      <a:pt x="558" y="76"/>
                      <a:pt x="358" y="9"/>
                    </a:cubicBezTo>
                    <a:cubicBezTo>
                      <a:pt x="335" y="3"/>
                      <a:pt x="312" y="0"/>
                      <a:pt x="28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7" name="Google Shape;20047;p54"/>
              <p:cNvSpPr/>
              <p:nvPr/>
            </p:nvSpPr>
            <p:spPr>
              <a:xfrm>
                <a:off x="6623075" y="2036025"/>
                <a:ext cx="1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97" extrusionOk="0">
                    <a:moveTo>
                      <a:pt x="289" y="1"/>
                    </a:moveTo>
                    <a:cubicBezTo>
                      <a:pt x="143" y="1"/>
                      <a:pt x="1" y="129"/>
                      <a:pt x="61" y="328"/>
                    </a:cubicBezTo>
                    <a:cubicBezTo>
                      <a:pt x="87" y="446"/>
                      <a:pt x="175" y="497"/>
                      <a:pt x="269" y="497"/>
                    </a:cubicBezTo>
                    <a:cubicBezTo>
                      <a:pt x="412" y="497"/>
                      <a:pt x="568" y="376"/>
                      <a:pt x="528" y="194"/>
                    </a:cubicBezTo>
                    <a:cubicBezTo>
                      <a:pt x="487" y="60"/>
                      <a:pt x="387" y="1"/>
                      <a:pt x="28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8" name="Google Shape;20048;p54"/>
              <p:cNvSpPr/>
              <p:nvPr/>
            </p:nvSpPr>
            <p:spPr>
              <a:xfrm>
                <a:off x="5813175" y="2152275"/>
                <a:ext cx="138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83" extrusionOk="0">
                    <a:moveTo>
                      <a:pt x="247" y="1"/>
                    </a:moveTo>
                    <a:cubicBezTo>
                      <a:pt x="221" y="1"/>
                      <a:pt x="194" y="5"/>
                      <a:pt x="167" y="14"/>
                    </a:cubicBezTo>
                    <a:cubicBezTo>
                      <a:pt x="67" y="47"/>
                      <a:pt x="0" y="181"/>
                      <a:pt x="34" y="314"/>
                    </a:cubicBezTo>
                    <a:cubicBezTo>
                      <a:pt x="70" y="423"/>
                      <a:pt x="174" y="482"/>
                      <a:pt x="273" y="482"/>
                    </a:cubicBezTo>
                    <a:cubicBezTo>
                      <a:pt x="357" y="482"/>
                      <a:pt x="437" y="439"/>
                      <a:pt x="467" y="348"/>
                    </a:cubicBezTo>
                    <a:cubicBezTo>
                      <a:pt x="554" y="174"/>
                      <a:pt x="415" y="1"/>
                      <a:pt x="24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9" name="Google Shape;20049;p54"/>
              <p:cNvSpPr/>
              <p:nvPr/>
            </p:nvSpPr>
            <p:spPr>
              <a:xfrm>
                <a:off x="5915850" y="2557625"/>
                <a:ext cx="1477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1" extrusionOk="0">
                    <a:moveTo>
                      <a:pt x="111" y="0"/>
                    </a:moveTo>
                    <a:cubicBezTo>
                      <a:pt x="44" y="0"/>
                      <a:pt x="1" y="39"/>
                      <a:pt x="29" y="145"/>
                    </a:cubicBezTo>
                    <a:cubicBezTo>
                      <a:pt x="57" y="256"/>
                      <a:pt x="153" y="320"/>
                      <a:pt x="261" y="320"/>
                    </a:cubicBezTo>
                    <a:cubicBezTo>
                      <a:pt x="284" y="320"/>
                      <a:pt x="307" y="318"/>
                      <a:pt x="330" y="312"/>
                    </a:cubicBezTo>
                    <a:cubicBezTo>
                      <a:pt x="591" y="241"/>
                      <a:pt x="277" y="0"/>
                      <a:pt x="11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0" name="Google Shape;20050;p54"/>
              <p:cNvSpPr/>
              <p:nvPr/>
            </p:nvSpPr>
            <p:spPr>
              <a:xfrm>
                <a:off x="6492250" y="2926350"/>
                <a:ext cx="17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81" extrusionOk="0">
                    <a:moveTo>
                      <a:pt x="359" y="0"/>
                    </a:moveTo>
                    <a:cubicBezTo>
                      <a:pt x="149" y="0"/>
                      <a:pt x="1" y="301"/>
                      <a:pt x="223" y="440"/>
                    </a:cubicBezTo>
                    <a:cubicBezTo>
                      <a:pt x="273" y="468"/>
                      <a:pt x="322" y="480"/>
                      <a:pt x="366" y="480"/>
                    </a:cubicBezTo>
                    <a:cubicBezTo>
                      <a:pt x="588" y="480"/>
                      <a:pt x="713" y="179"/>
                      <a:pt x="490" y="40"/>
                    </a:cubicBezTo>
                    <a:cubicBezTo>
                      <a:pt x="446" y="12"/>
                      <a:pt x="401" y="0"/>
                      <a:pt x="35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1" name="Google Shape;20051;p54"/>
              <p:cNvSpPr/>
              <p:nvPr/>
            </p:nvSpPr>
            <p:spPr>
              <a:xfrm>
                <a:off x="6717150" y="2748575"/>
                <a:ext cx="15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74" extrusionOk="0">
                    <a:moveTo>
                      <a:pt x="269" y="1"/>
                    </a:moveTo>
                    <a:cubicBezTo>
                      <a:pt x="225" y="1"/>
                      <a:pt x="178" y="14"/>
                      <a:pt x="134" y="46"/>
                    </a:cubicBezTo>
                    <a:cubicBezTo>
                      <a:pt x="34" y="113"/>
                      <a:pt x="0" y="279"/>
                      <a:pt x="100" y="379"/>
                    </a:cubicBezTo>
                    <a:cubicBezTo>
                      <a:pt x="139" y="438"/>
                      <a:pt x="212" y="473"/>
                      <a:pt x="285" y="473"/>
                    </a:cubicBezTo>
                    <a:cubicBezTo>
                      <a:pt x="338" y="473"/>
                      <a:pt x="392" y="455"/>
                      <a:pt x="434" y="413"/>
                    </a:cubicBezTo>
                    <a:cubicBezTo>
                      <a:pt x="623" y="251"/>
                      <a:pt x="462" y="1"/>
                      <a:pt x="26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2" name="Google Shape;20052;p54"/>
              <p:cNvSpPr/>
              <p:nvPr/>
            </p:nvSpPr>
            <p:spPr>
              <a:xfrm>
                <a:off x="6538675" y="2427775"/>
                <a:ext cx="155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81" extrusionOk="0">
                    <a:moveTo>
                      <a:pt x="349" y="1"/>
                    </a:moveTo>
                    <a:cubicBezTo>
                      <a:pt x="309" y="1"/>
                      <a:pt x="270" y="12"/>
                      <a:pt x="234" y="35"/>
                    </a:cubicBezTo>
                    <a:cubicBezTo>
                      <a:pt x="1" y="102"/>
                      <a:pt x="34" y="402"/>
                      <a:pt x="268" y="469"/>
                    </a:cubicBezTo>
                    <a:cubicBezTo>
                      <a:pt x="292" y="477"/>
                      <a:pt x="315" y="481"/>
                      <a:pt x="337" y="481"/>
                    </a:cubicBezTo>
                    <a:cubicBezTo>
                      <a:pt x="504" y="481"/>
                      <a:pt x="623" y="278"/>
                      <a:pt x="535" y="102"/>
                    </a:cubicBezTo>
                    <a:cubicBezTo>
                      <a:pt x="492" y="37"/>
                      <a:pt x="421" y="1"/>
                      <a:pt x="34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3" name="Google Shape;20053;p54"/>
              <p:cNvSpPr/>
              <p:nvPr/>
            </p:nvSpPr>
            <p:spPr>
              <a:xfrm>
                <a:off x="6043325" y="2371950"/>
                <a:ext cx="125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74" extrusionOk="0">
                    <a:moveTo>
                      <a:pt x="268" y="0"/>
                    </a:moveTo>
                    <a:cubicBezTo>
                      <a:pt x="134" y="0"/>
                      <a:pt x="34" y="100"/>
                      <a:pt x="1" y="200"/>
                    </a:cubicBezTo>
                    <a:cubicBezTo>
                      <a:pt x="1" y="334"/>
                      <a:pt x="101" y="467"/>
                      <a:pt x="234" y="467"/>
                    </a:cubicBezTo>
                    <a:cubicBezTo>
                      <a:pt x="252" y="471"/>
                      <a:pt x="269" y="473"/>
                      <a:pt x="285" y="473"/>
                    </a:cubicBezTo>
                    <a:cubicBezTo>
                      <a:pt x="393" y="473"/>
                      <a:pt x="472" y="383"/>
                      <a:pt x="501" y="267"/>
                    </a:cubicBezTo>
                    <a:cubicBezTo>
                      <a:pt x="501" y="133"/>
                      <a:pt x="401" y="0"/>
                      <a:pt x="2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4" name="Google Shape;20054;p54"/>
              <p:cNvSpPr/>
              <p:nvPr/>
            </p:nvSpPr>
            <p:spPr>
              <a:xfrm>
                <a:off x="5906575" y="2652125"/>
                <a:ext cx="13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83" extrusionOk="0">
                    <a:moveTo>
                      <a:pt x="274" y="0"/>
                    </a:moveTo>
                    <a:cubicBezTo>
                      <a:pt x="194" y="0"/>
                      <a:pt x="113" y="43"/>
                      <a:pt x="67" y="134"/>
                    </a:cubicBezTo>
                    <a:cubicBezTo>
                      <a:pt x="0" y="235"/>
                      <a:pt x="67" y="401"/>
                      <a:pt x="167" y="468"/>
                    </a:cubicBezTo>
                    <a:cubicBezTo>
                      <a:pt x="198" y="478"/>
                      <a:pt x="228" y="483"/>
                      <a:pt x="258" y="483"/>
                    </a:cubicBezTo>
                    <a:cubicBezTo>
                      <a:pt x="422" y="483"/>
                      <a:pt x="557" y="337"/>
                      <a:pt x="501" y="168"/>
                    </a:cubicBezTo>
                    <a:cubicBezTo>
                      <a:pt x="464" y="59"/>
                      <a:pt x="370" y="0"/>
                      <a:pt x="27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5" name="Google Shape;20055;p54"/>
              <p:cNvSpPr/>
              <p:nvPr/>
            </p:nvSpPr>
            <p:spPr>
              <a:xfrm>
                <a:off x="5827350" y="3269075"/>
                <a:ext cx="145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81" extrusionOk="0">
                    <a:moveTo>
                      <a:pt x="248" y="1"/>
                    </a:moveTo>
                    <a:cubicBezTo>
                      <a:pt x="134" y="1"/>
                      <a:pt x="34" y="92"/>
                      <a:pt x="34" y="208"/>
                    </a:cubicBezTo>
                    <a:cubicBezTo>
                      <a:pt x="0" y="341"/>
                      <a:pt x="100" y="474"/>
                      <a:pt x="234" y="474"/>
                    </a:cubicBezTo>
                    <a:cubicBezTo>
                      <a:pt x="252" y="479"/>
                      <a:pt x="270" y="481"/>
                      <a:pt x="287" y="481"/>
                    </a:cubicBezTo>
                    <a:cubicBezTo>
                      <a:pt x="541" y="481"/>
                      <a:pt x="582" y="39"/>
                      <a:pt x="300" y="7"/>
                    </a:cubicBezTo>
                    <a:cubicBezTo>
                      <a:pt x="283" y="3"/>
                      <a:pt x="265" y="1"/>
                      <a:pt x="24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6" name="Google Shape;20056;p54"/>
              <p:cNvSpPr/>
              <p:nvPr/>
            </p:nvSpPr>
            <p:spPr>
              <a:xfrm>
                <a:off x="6250425" y="3786550"/>
                <a:ext cx="147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0" extrusionOk="0">
                    <a:moveTo>
                      <a:pt x="324" y="0"/>
                    </a:moveTo>
                    <a:cubicBezTo>
                      <a:pt x="146" y="0"/>
                      <a:pt x="1" y="195"/>
                      <a:pt x="123" y="390"/>
                    </a:cubicBezTo>
                    <a:cubicBezTo>
                      <a:pt x="178" y="445"/>
                      <a:pt x="243" y="470"/>
                      <a:pt x="313" y="470"/>
                    </a:cubicBezTo>
                    <a:cubicBezTo>
                      <a:pt x="370" y="470"/>
                      <a:pt x="430" y="453"/>
                      <a:pt x="490" y="424"/>
                    </a:cubicBezTo>
                    <a:cubicBezTo>
                      <a:pt x="590" y="323"/>
                      <a:pt x="590" y="190"/>
                      <a:pt x="523" y="90"/>
                    </a:cubicBezTo>
                    <a:cubicBezTo>
                      <a:pt x="460" y="27"/>
                      <a:pt x="390" y="0"/>
                      <a:pt x="32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7" name="Google Shape;20057;p54"/>
              <p:cNvSpPr/>
              <p:nvPr/>
            </p:nvSpPr>
            <p:spPr>
              <a:xfrm>
                <a:off x="6830775" y="3420100"/>
                <a:ext cx="156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05" extrusionOk="0">
                    <a:moveTo>
                      <a:pt x="320" y="1"/>
                    </a:moveTo>
                    <a:cubicBezTo>
                      <a:pt x="138" y="1"/>
                      <a:pt x="1" y="215"/>
                      <a:pt x="125" y="371"/>
                    </a:cubicBezTo>
                    <a:cubicBezTo>
                      <a:pt x="170" y="460"/>
                      <a:pt x="244" y="504"/>
                      <a:pt x="328" y="504"/>
                    </a:cubicBezTo>
                    <a:cubicBezTo>
                      <a:pt x="370" y="504"/>
                      <a:pt x="414" y="493"/>
                      <a:pt x="459" y="471"/>
                    </a:cubicBezTo>
                    <a:cubicBezTo>
                      <a:pt x="626" y="338"/>
                      <a:pt x="592" y="71"/>
                      <a:pt x="359" y="4"/>
                    </a:cubicBezTo>
                    <a:cubicBezTo>
                      <a:pt x="346" y="2"/>
                      <a:pt x="333" y="1"/>
                      <a:pt x="32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8" name="Google Shape;20058;p54"/>
              <p:cNvSpPr/>
              <p:nvPr/>
            </p:nvSpPr>
            <p:spPr>
              <a:xfrm>
                <a:off x="6683800" y="2885425"/>
                <a:ext cx="146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73" extrusionOk="0">
                    <a:moveTo>
                      <a:pt x="302" y="1"/>
                    </a:moveTo>
                    <a:cubicBezTo>
                      <a:pt x="279" y="1"/>
                      <a:pt x="256" y="3"/>
                      <a:pt x="234" y="9"/>
                    </a:cubicBezTo>
                    <a:cubicBezTo>
                      <a:pt x="33" y="42"/>
                      <a:pt x="0" y="343"/>
                      <a:pt x="200" y="443"/>
                    </a:cubicBezTo>
                    <a:cubicBezTo>
                      <a:pt x="235" y="463"/>
                      <a:pt x="272" y="473"/>
                      <a:pt x="309" y="473"/>
                    </a:cubicBezTo>
                    <a:cubicBezTo>
                      <a:pt x="450" y="473"/>
                      <a:pt x="587" y="335"/>
                      <a:pt x="534" y="176"/>
                    </a:cubicBezTo>
                    <a:cubicBezTo>
                      <a:pt x="506" y="65"/>
                      <a:pt x="410" y="1"/>
                      <a:pt x="3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9" name="Google Shape;20059;p54"/>
              <p:cNvSpPr/>
              <p:nvPr/>
            </p:nvSpPr>
            <p:spPr>
              <a:xfrm>
                <a:off x="6211300" y="2631000"/>
                <a:ext cx="17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91" extrusionOk="0">
                    <a:moveTo>
                      <a:pt x="355" y="1"/>
                    </a:moveTo>
                    <a:cubicBezTo>
                      <a:pt x="174" y="1"/>
                      <a:pt x="0" y="389"/>
                      <a:pt x="253" y="446"/>
                    </a:cubicBezTo>
                    <a:cubicBezTo>
                      <a:pt x="285" y="477"/>
                      <a:pt x="318" y="490"/>
                      <a:pt x="352" y="490"/>
                    </a:cubicBezTo>
                    <a:cubicBezTo>
                      <a:pt x="533" y="490"/>
                      <a:pt x="707" y="102"/>
                      <a:pt x="454" y="45"/>
                    </a:cubicBezTo>
                    <a:cubicBezTo>
                      <a:pt x="422" y="14"/>
                      <a:pt x="388" y="1"/>
                      <a:pt x="35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0" name="Google Shape;20060;p54"/>
              <p:cNvSpPr/>
              <p:nvPr/>
            </p:nvSpPr>
            <p:spPr>
              <a:xfrm>
                <a:off x="5730600" y="2838275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297" y="0"/>
                    </a:moveTo>
                    <a:cubicBezTo>
                      <a:pt x="264" y="0"/>
                      <a:pt x="232" y="9"/>
                      <a:pt x="201" y="27"/>
                    </a:cubicBezTo>
                    <a:cubicBezTo>
                      <a:pt x="68" y="94"/>
                      <a:pt x="1" y="227"/>
                      <a:pt x="68" y="327"/>
                    </a:cubicBezTo>
                    <a:cubicBezTo>
                      <a:pt x="101" y="427"/>
                      <a:pt x="193" y="477"/>
                      <a:pt x="284" y="477"/>
                    </a:cubicBezTo>
                    <a:cubicBezTo>
                      <a:pt x="376" y="477"/>
                      <a:pt x="468" y="427"/>
                      <a:pt x="501" y="327"/>
                    </a:cubicBezTo>
                    <a:cubicBezTo>
                      <a:pt x="583" y="164"/>
                      <a:pt x="442" y="0"/>
                      <a:pt x="29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1" name="Google Shape;20061;p54"/>
              <p:cNvSpPr/>
              <p:nvPr/>
            </p:nvSpPr>
            <p:spPr>
              <a:xfrm>
                <a:off x="5512125" y="3208325"/>
                <a:ext cx="155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76" extrusionOk="0">
                    <a:moveTo>
                      <a:pt x="262" y="1"/>
                    </a:moveTo>
                    <a:cubicBezTo>
                      <a:pt x="181" y="1"/>
                      <a:pt x="110" y="38"/>
                      <a:pt x="67" y="102"/>
                    </a:cubicBezTo>
                    <a:cubicBezTo>
                      <a:pt x="0" y="236"/>
                      <a:pt x="34" y="369"/>
                      <a:pt x="134" y="436"/>
                    </a:cubicBezTo>
                    <a:cubicBezTo>
                      <a:pt x="184" y="464"/>
                      <a:pt x="232" y="476"/>
                      <a:pt x="276" y="476"/>
                    </a:cubicBezTo>
                    <a:cubicBezTo>
                      <a:pt x="498" y="476"/>
                      <a:pt x="623" y="175"/>
                      <a:pt x="401" y="36"/>
                    </a:cubicBezTo>
                    <a:cubicBezTo>
                      <a:pt x="353" y="12"/>
                      <a:pt x="306" y="1"/>
                      <a:pt x="2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2" name="Google Shape;20062;p54"/>
              <p:cNvSpPr/>
              <p:nvPr/>
            </p:nvSpPr>
            <p:spPr>
              <a:xfrm>
                <a:off x="5732275" y="3482725"/>
                <a:ext cx="158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95" extrusionOk="0">
                    <a:moveTo>
                      <a:pt x="334" y="1"/>
                    </a:moveTo>
                    <a:cubicBezTo>
                      <a:pt x="134" y="1"/>
                      <a:pt x="1" y="234"/>
                      <a:pt x="134" y="401"/>
                    </a:cubicBezTo>
                    <a:cubicBezTo>
                      <a:pt x="173" y="459"/>
                      <a:pt x="245" y="495"/>
                      <a:pt x="319" y="495"/>
                    </a:cubicBezTo>
                    <a:cubicBezTo>
                      <a:pt x="372" y="495"/>
                      <a:pt x="426" y="476"/>
                      <a:pt x="468" y="434"/>
                    </a:cubicBezTo>
                    <a:cubicBezTo>
                      <a:pt x="634" y="301"/>
                      <a:pt x="568" y="34"/>
                      <a:pt x="3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3" name="Google Shape;20063;p54"/>
              <p:cNvSpPr/>
              <p:nvPr/>
            </p:nvSpPr>
            <p:spPr>
              <a:xfrm>
                <a:off x="6486850" y="3283900"/>
                <a:ext cx="135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82" extrusionOk="0">
                    <a:moveTo>
                      <a:pt x="266" y="0"/>
                    </a:moveTo>
                    <a:cubicBezTo>
                      <a:pt x="131" y="0"/>
                      <a:pt x="0" y="107"/>
                      <a:pt x="39" y="282"/>
                    </a:cubicBezTo>
                    <a:cubicBezTo>
                      <a:pt x="72" y="415"/>
                      <a:pt x="173" y="482"/>
                      <a:pt x="306" y="482"/>
                    </a:cubicBezTo>
                    <a:cubicBezTo>
                      <a:pt x="439" y="415"/>
                      <a:pt x="539" y="282"/>
                      <a:pt x="506" y="182"/>
                    </a:cubicBezTo>
                    <a:cubicBezTo>
                      <a:pt x="464" y="56"/>
                      <a:pt x="364" y="0"/>
                      <a:pt x="26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4" name="Google Shape;20064;p54"/>
              <p:cNvSpPr/>
              <p:nvPr/>
            </p:nvSpPr>
            <p:spPr>
              <a:xfrm>
                <a:off x="6651275" y="2626625"/>
                <a:ext cx="139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96" extrusionOk="0">
                    <a:moveTo>
                      <a:pt x="256" y="1"/>
                    </a:moveTo>
                    <a:cubicBezTo>
                      <a:pt x="149" y="1"/>
                      <a:pt x="47" y="67"/>
                      <a:pt x="33" y="220"/>
                    </a:cubicBezTo>
                    <a:cubicBezTo>
                      <a:pt x="0" y="321"/>
                      <a:pt x="67" y="454"/>
                      <a:pt x="200" y="487"/>
                    </a:cubicBezTo>
                    <a:cubicBezTo>
                      <a:pt x="223" y="493"/>
                      <a:pt x="246" y="496"/>
                      <a:pt x="268" y="496"/>
                    </a:cubicBezTo>
                    <a:cubicBezTo>
                      <a:pt x="377" y="496"/>
                      <a:pt x="473" y="431"/>
                      <a:pt x="500" y="321"/>
                    </a:cubicBezTo>
                    <a:cubicBezTo>
                      <a:pt x="559" y="127"/>
                      <a:pt x="403" y="1"/>
                      <a:pt x="25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5" name="Google Shape;20065;p54"/>
              <p:cNvSpPr/>
              <p:nvPr/>
            </p:nvSpPr>
            <p:spPr>
              <a:xfrm>
                <a:off x="6368000" y="2181775"/>
                <a:ext cx="156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76" extrusionOk="0">
                    <a:moveTo>
                      <a:pt x="362" y="0"/>
                    </a:moveTo>
                    <a:cubicBezTo>
                      <a:pt x="318" y="0"/>
                      <a:pt x="270" y="11"/>
                      <a:pt x="223" y="35"/>
                    </a:cubicBezTo>
                    <a:cubicBezTo>
                      <a:pt x="1" y="174"/>
                      <a:pt x="149" y="475"/>
                      <a:pt x="359" y="475"/>
                    </a:cubicBezTo>
                    <a:cubicBezTo>
                      <a:pt x="401" y="475"/>
                      <a:pt x="446" y="463"/>
                      <a:pt x="490" y="435"/>
                    </a:cubicBezTo>
                    <a:cubicBezTo>
                      <a:pt x="590" y="369"/>
                      <a:pt x="623" y="202"/>
                      <a:pt x="557" y="102"/>
                    </a:cubicBezTo>
                    <a:cubicBezTo>
                      <a:pt x="514" y="37"/>
                      <a:pt x="443" y="0"/>
                      <a:pt x="36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6" name="Google Shape;20066;p54"/>
              <p:cNvSpPr/>
              <p:nvPr/>
            </p:nvSpPr>
            <p:spPr>
              <a:xfrm>
                <a:off x="5917400" y="2215125"/>
                <a:ext cx="164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3" extrusionOk="0">
                    <a:moveTo>
                      <a:pt x="332" y="0"/>
                    </a:moveTo>
                    <a:cubicBezTo>
                      <a:pt x="322" y="0"/>
                      <a:pt x="312" y="1"/>
                      <a:pt x="301" y="2"/>
                    </a:cubicBezTo>
                    <a:cubicBezTo>
                      <a:pt x="1" y="35"/>
                      <a:pt x="34" y="502"/>
                      <a:pt x="334" y="502"/>
                    </a:cubicBezTo>
                    <a:cubicBezTo>
                      <a:pt x="657" y="470"/>
                      <a:pt x="636" y="0"/>
                      <a:pt x="33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7" name="Google Shape;20067;p54"/>
              <p:cNvSpPr/>
              <p:nvPr/>
            </p:nvSpPr>
            <p:spPr>
              <a:xfrm>
                <a:off x="5521300" y="2595225"/>
                <a:ext cx="133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5" extrusionOk="0">
                    <a:moveTo>
                      <a:pt x="284" y="0"/>
                    </a:moveTo>
                    <a:cubicBezTo>
                      <a:pt x="217" y="0"/>
                      <a:pt x="150" y="25"/>
                      <a:pt x="100" y="75"/>
                    </a:cubicBezTo>
                    <a:cubicBezTo>
                      <a:pt x="0" y="176"/>
                      <a:pt x="0" y="342"/>
                      <a:pt x="100" y="409"/>
                    </a:cubicBezTo>
                    <a:cubicBezTo>
                      <a:pt x="150" y="459"/>
                      <a:pt x="217" y="484"/>
                      <a:pt x="284" y="484"/>
                    </a:cubicBezTo>
                    <a:cubicBezTo>
                      <a:pt x="350" y="484"/>
                      <a:pt x="417" y="459"/>
                      <a:pt x="467" y="409"/>
                    </a:cubicBezTo>
                    <a:cubicBezTo>
                      <a:pt x="534" y="342"/>
                      <a:pt x="534" y="176"/>
                      <a:pt x="467" y="75"/>
                    </a:cubicBezTo>
                    <a:cubicBezTo>
                      <a:pt x="417" y="25"/>
                      <a:pt x="350" y="0"/>
                      <a:pt x="28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8" name="Google Shape;20068;p54"/>
              <p:cNvSpPr/>
              <p:nvPr/>
            </p:nvSpPr>
            <p:spPr>
              <a:xfrm>
                <a:off x="5501275" y="3131500"/>
                <a:ext cx="11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91" extrusionOk="0">
                    <a:moveTo>
                      <a:pt x="184" y="0"/>
                    </a:moveTo>
                    <a:cubicBezTo>
                      <a:pt x="76" y="0"/>
                      <a:pt x="1" y="95"/>
                      <a:pt x="1" y="240"/>
                    </a:cubicBezTo>
                    <a:cubicBezTo>
                      <a:pt x="1" y="407"/>
                      <a:pt x="117" y="490"/>
                      <a:pt x="234" y="490"/>
                    </a:cubicBezTo>
                    <a:cubicBezTo>
                      <a:pt x="351" y="490"/>
                      <a:pt x="468" y="407"/>
                      <a:pt x="468" y="240"/>
                    </a:cubicBezTo>
                    <a:cubicBezTo>
                      <a:pt x="468" y="107"/>
                      <a:pt x="368" y="6"/>
                      <a:pt x="234" y="6"/>
                    </a:cubicBezTo>
                    <a:cubicBezTo>
                      <a:pt x="217" y="2"/>
                      <a:pt x="200" y="0"/>
                      <a:pt x="18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9" name="Google Shape;20069;p54"/>
              <p:cNvSpPr/>
              <p:nvPr/>
            </p:nvSpPr>
            <p:spPr>
              <a:xfrm>
                <a:off x="6099200" y="3701025"/>
                <a:ext cx="133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4" extrusionOk="0">
                    <a:moveTo>
                      <a:pt x="280" y="0"/>
                    </a:moveTo>
                    <a:cubicBezTo>
                      <a:pt x="217" y="0"/>
                      <a:pt x="151" y="25"/>
                      <a:pt x="101" y="75"/>
                    </a:cubicBezTo>
                    <a:cubicBezTo>
                      <a:pt x="1" y="142"/>
                      <a:pt x="1" y="309"/>
                      <a:pt x="101" y="409"/>
                    </a:cubicBezTo>
                    <a:cubicBezTo>
                      <a:pt x="151" y="459"/>
                      <a:pt x="217" y="484"/>
                      <a:pt x="280" y="484"/>
                    </a:cubicBezTo>
                    <a:cubicBezTo>
                      <a:pt x="343" y="484"/>
                      <a:pt x="401" y="459"/>
                      <a:pt x="434" y="409"/>
                    </a:cubicBezTo>
                    <a:cubicBezTo>
                      <a:pt x="534" y="309"/>
                      <a:pt x="534" y="142"/>
                      <a:pt x="434" y="75"/>
                    </a:cubicBezTo>
                    <a:cubicBezTo>
                      <a:pt x="401" y="25"/>
                      <a:pt x="343" y="0"/>
                      <a:pt x="28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0" name="Google Shape;20070;p54"/>
              <p:cNvSpPr/>
              <p:nvPr/>
            </p:nvSpPr>
            <p:spPr>
              <a:xfrm>
                <a:off x="6966500" y="3545200"/>
                <a:ext cx="117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09" extrusionOk="0">
                    <a:moveTo>
                      <a:pt x="372" y="0"/>
                    </a:moveTo>
                    <a:cubicBezTo>
                      <a:pt x="221" y="0"/>
                      <a:pt x="0" y="408"/>
                      <a:pt x="223" y="408"/>
                    </a:cubicBezTo>
                    <a:cubicBezTo>
                      <a:pt x="236" y="408"/>
                      <a:pt x="251" y="407"/>
                      <a:pt x="267" y="404"/>
                    </a:cubicBezTo>
                    <a:cubicBezTo>
                      <a:pt x="400" y="371"/>
                      <a:pt x="467" y="237"/>
                      <a:pt x="467" y="104"/>
                    </a:cubicBezTo>
                    <a:cubicBezTo>
                      <a:pt x="447" y="30"/>
                      <a:pt x="412" y="0"/>
                      <a:pt x="37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1" name="Google Shape;20071;p54"/>
              <p:cNvSpPr/>
              <p:nvPr/>
            </p:nvSpPr>
            <p:spPr>
              <a:xfrm>
                <a:off x="7250675" y="2937500"/>
                <a:ext cx="152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73" extrusionOk="0">
                    <a:moveTo>
                      <a:pt x="346" y="1"/>
                    </a:moveTo>
                    <a:cubicBezTo>
                      <a:pt x="259" y="1"/>
                      <a:pt x="165" y="56"/>
                      <a:pt x="141" y="128"/>
                    </a:cubicBezTo>
                    <a:cubicBezTo>
                      <a:pt x="1" y="292"/>
                      <a:pt x="223" y="473"/>
                      <a:pt x="390" y="473"/>
                    </a:cubicBezTo>
                    <a:cubicBezTo>
                      <a:pt x="461" y="473"/>
                      <a:pt x="522" y="440"/>
                      <a:pt x="542" y="361"/>
                    </a:cubicBezTo>
                    <a:cubicBezTo>
                      <a:pt x="608" y="228"/>
                      <a:pt x="575" y="94"/>
                      <a:pt x="442" y="28"/>
                    </a:cubicBezTo>
                    <a:cubicBezTo>
                      <a:pt x="414" y="9"/>
                      <a:pt x="380" y="1"/>
                      <a:pt x="34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2" name="Google Shape;20072;p54"/>
              <p:cNvSpPr/>
              <p:nvPr/>
            </p:nvSpPr>
            <p:spPr>
              <a:xfrm>
                <a:off x="7016525" y="2532050"/>
                <a:ext cx="14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81" extrusionOk="0">
                    <a:moveTo>
                      <a:pt x="317" y="1"/>
                    </a:moveTo>
                    <a:cubicBezTo>
                      <a:pt x="275" y="1"/>
                      <a:pt x="234" y="12"/>
                      <a:pt x="201" y="34"/>
                    </a:cubicBezTo>
                    <a:cubicBezTo>
                      <a:pt x="1" y="134"/>
                      <a:pt x="34" y="401"/>
                      <a:pt x="234" y="468"/>
                    </a:cubicBezTo>
                    <a:cubicBezTo>
                      <a:pt x="261" y="477"/>
                      <a:pt x="287" y="481"/>
                      <a:pt x="312" y="481"/>
                    </a:cubicBezTo>
                    <a:cubicBezTo>
                      <a:pt x="475" y="481"/>
                      <a:pt x="592" y="307"/>
                      <a:pt x="534" y="134"/>
                    </a:cubicBezTo>
                    <a:cubicBezTo>
                      <a:pt x="490" y="45"/>
                      <a:pt x="401" y="1"/>
                      <a:pt x="31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3" name="Google Shape;20073;p54"/>
              <p:cNvSpPr/>
              <p:nvPr/>
            </p:nvSpPr>
            <p:spPr>
              <a:xfrm>
                <a:off x="6149700" y="2426000"/>
                <a:ext cx="145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80" extrusionOk="0">
                    <a:moveTo>
                      <a:pt x="296" y="0"/>
                    </a:moveTo>
                    <a:cubicBezTo>
                      <a:pt x="42" y="0"/>
                      <a:pt x="1" y="442"/>
                      <a:pt x="282" y="473"/>
                    </a:cubicBezTo>
                    <a:cubicBezTo>
                      <a:pt x="300" y="478"/>
                      <a:pt x="317" y="480"/>
                      <a:pt x="335" y="480"/>
                    </a:cubicBezTo>
                    <a:cubicBezTo>
                      <a:pt x="449" y="480"/>
                      <a:pt x="549" y="389"/>
                      <a:pt x="549" y="273"/>
                    </a:cubicBezTo>
                    <a:cubicBezTo>
                      <a:pt x="583" y="140"/>
                      <a:pt x="482" y="6"/>
                      <a:pt x="349" y="6"/>
                    </a:cubicBezTo>
                    <a:cubicBezTo>
                      <a:pt x="330" y="2"/>
                      <a:pt x="312" y="0"/>
                      <a:pt x="29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4" name="Google Shape;20074;p54"/>
              <p:cNvSpPr/>
              <p:nvPr/>
            </p:nvSpPr>
            <p:spPr>
              <a:xfrm>
                <a:off x="5920750" y="3707050"/>
                <a:ext cx="13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0" extrusionOk="0">
                    <a:moveTo>
                      <a:pt x="270" y="1"/>
                    </a:moveTo>
                    <a:cubicBezTo>
                      <a:pt x="186" y="1"/>
                      <a:pt x="111" y="45"/>
                      <a:pt x="67" y="134"/>
                    </a:cubicBezTo>
                    <a:cubicBezTo>
                      <a:pt x="0" y="234"/>
                      <a:pt x="34" y="401"/>
                      <a:pt x="167" y="435"/>
                    </a:cubicBezTo>
                    <a:cubicBezTo>
                      <a:pt x="202" y="458"/>
                      <a:pt x="242" y="469"/>
                      <a:pt x="281" y="469"/>
                    </a:cubicBezTo>
                    <a:cubicBezTo>
                      <a:pt x="353" y="469"/>
                      <a:pt x="424" y="432"/>
                      <a:pt x="467" y="368"/>
                    </a:cubicBezTo>
                    <a:cubicBezTo>
                      <a:pt x="534" y="234"/>
                      <a:pt x="501" y="101"/>
                      <a:pt x="401" y="34"/>
                    </a:cubicBezTo>
                    <a:cubicBezTo>
                      <a:pt x="356" y="12"/>
                      <a:pt x="312" y="1"/>
                      <a:pt x="27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5" name="Google Shape;20075;p54"/>
              <p:cNvSpPr/>
              <p:nvPr/>
            </p:nvSpPr>
            <p:spPr>
              <a:xfrm>
                <a:off x="6843350" y="3549450"/>
                <a:ext cx="130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08" extrusionOk="0">
                    <a:moveTo>
                      <a:pt x="284" y="1"/>
                    </a:moveTo>
                    <a:cubicBezTo>
                      <a:pt x="142" y="1"/>
                      <a:pt x="0" y="114"/>
                      <a:pt x="56" y="301"/>
                    </a:cubicBezTo>
                    <a:cubicBezTo>
                      <a:pt x="56" y="417"/>
                      <a:pt x="157" y="507"/>
                      <a:pt x="270" y="507"/>
                    </a:cubicBezTo>
                    <a:cubicBezTo>
                      <a:pt x="288" y="507"/>
                      <a:pt x="305" y="505"/>
                      <a:pt x="323" y="501"/>
                    </a:cubicBezTo>
                    <a:cubicBezTo>
                      <a:pt x="456" y="467"/>
                      <a:pt x="523" y="367"/>
                      <a:pt x="523" y="234"/>
                    </a:cubicBezTo>
                    <a:cubicBezTo>
                      <a:pt x="508" y="72"/>
                      <a:pt x="396" y="1"/>
                      <a:pt x="28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6" name="Google Shape;20076;p54"/>
              <p:cNvSpPr/>
              <p:nvPr/>
            </p:nvSpPr>
            <p:spPr>
              <a:xfrm>
                <a:off x="6896375" y="3010575"/>
                <a:ext cx="12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5" extrusionOk="0">
                    <a:moveTo>
                      <a:pt x="229" y="0"/>
                    </a:moveTo>
                    <a:cubicBezTo>
                      <a:pt x="137" y="0"/>
                      <a:pt x="36" y="91"/>
                      <a:pt x="36" y="207"/>
                    </a:cubicBezTo>
                    <a:cubicBezTo>
                      <a:pt x="1" y="403"/>
                      <a:pt x="137" y="504"/>
                      <a:pt x="272" y="504"/>
                    </a:cubicBezTo>
                    <a:cubicBezTo>
                      <a:pt x="388" y="504"/>
                      <a:pt x="503" y="428"/>
                      <a:pt x="503" y="274"/>
                    </a:cubicBezTo>
                    <a:cubicBezTo>
                      <a:pt x="503" y="140"/>
                      <a:pt x="437" y="7"/>
                      <a:pt x="270" y="7"/>
                    </a:cubicBezTo>
                    <a:cubicBezTo>
                      <a:pt x="257" y="2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7" name="Google Shape;20077;p54"/>
              <p:cNvSpPr/>
              <p:nvPr/>
            </p:nvSpPr>
            <p:spPr>
              <a:xfrm>
                <a:off x="6679625" y="2642100"/>
                <a:ext cx="133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1" extrusionOk="0">
                    <a:moveTo>
                      <a:pt x="273" y="0"/>
                    </a:moveTo>
                    <a:cubicBezTo>
                      <a:pt x="228" y="0"/>
                      <a:pt x="181" y="11"/>
                      <a:pt x="134" y="35"/>
                    </a:cubicBezTo>
                    <a:cubicBezTo>
                      <a:pt x="34" y="102"/>
                      <a:pt x="0" y="235"/>
                      <a:pt x="67" y="369"/>
                    </a:cubicBezTo>
                    <a:cubicBezTo>
                      <a:pt x="110" y="433"/>
                      <a:pt x="181" y="470"/>
                      <a:pt x="262" y="470"/>
                    </a:cubicBezTo>
                    <a:cubicBezTo>
                      <a:pt x="306" y="470"/>
                      <a:pt x="353" y="459"/>
                      <a:pt x="401" y="435"/>
                    </a:cubicBezTo>
                    <a:cubicBezTo>
                      <a:pt x="501" y="369"/>
                      <a:pt x="534" y="235"/>
                      <a:pt x="467" y="102"/>
                    </a:cubicBezTo>
                    <a:cubicBezTo>
                      <a:pt x="424" y="37"/>
                      <a:pt x="353" y="0"/>
                      <a:pt x="27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8" name="Google Shape;20078;p54"/>
              <p:cNvSpPr/>
              <p:nvPr/>
            </p:nvSpPr>
            <p:spPr>
              <a:xfrm>
                <a:off x="5993300" y="2555250"/>
                <a:ext cx="125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81" extrusionOk="0">
                    <a:moveTo>
                      <a:pt x="248" y="0"/>
                    </a:moveTo>
                    <a:cubicBezTo>
                      <a:pt x="134" y="0"/>
                      <a:pt x="29" y="91"/>
                      <a:pt x="0" y="207"/>
                    </a:cubicBezTo>
                    <a:cubicBezTo>
                      <a:pt x="0" y="340"/>
                      <a:pt x="100" y="474"/>
                      <a:pt x="234" y="474"/>
                    </a:cubicBezTo>
                    <a:cubicBezTo>
                      <a:pt x="251" y="478"/>
                      <a:pt x="268" y="480"/>
                      <a:pt x="285" y="480"/>
                    </a:cubicBezTo>
                    <a:cubicBezTo>
                      <a:pt x="392" y="480"/>
                      <a:pt x="472" y="389"/>
                      <a:pt x="501" y="273"/>
                    </a:cubicBezTo>
                    <a:cubicBezTo>
                      <a:pt x="501" y="140"/>
                      <a:pt x="434" y="7"/>
                      <a:pt x="301" y="7"/>
                    </a:cubicBezTo>
                    <a:cubicBezTo>
                      <a:pt x="283" y="2"/>
                      <a:pt x="265" y="0"/>
                      <a:pt x="24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9" name="Google Shape;20079;p54"/>
              <p:cNvSpPr/>
              <p:nvPr/>
            </p:nvSpPr>
            <p:spPr>
              <a:xfrm>
                <a:off x="5384525" y="2805750"/>
                <a:ext cx="13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7" extrusionOk="0">
                    <a:moveTo>
                      <a:pt x="273" y="1"/>
                    </a:moveTo>
                    <a:cubicBezTo>
                      <a:pt x="239" y="1"/>
                      <a:pt x="203" y="9"/>
                      <a:pt x="167" y="27"/>
                    </a:cubicBezTo>
                    <a:cubicBezTo>
                      <a:pt x="34" y="60"/>
                      <a:pt x="1" y="194"/>
                      <a:pt x="34" y="327"/>
                    </a:cubicBezTo>
                    <a:cubicBezTo>
                      <a:pt x="83" y="425"/>
                      <a:pt x="167" y="487"/>
                      <a:pt x="262" y="487"/>
                    </a:cubicBezTo>
                    <a:cubicBezTo>
                      <a:pt x="296" y="487"/>
                      <a:pt x="332" y="479"/>
                      <a:pt x="368" y="461"/>
                    </a:cubicBezTo>
                    <a:cubicBezTo>
                      <a:pt x="468" y="427"/>
                      <a:pt x="534" y="261"/>
                      <a:pt x="501" y="161"/>
                    </a:cubicBezTo>
                    <a:cubicBezTo>
                      <a:pt x="452" y="63"/>
                      <a:pt x="368" y="1"/>
                      <a:pt x="27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0" name="Google Shape;20080;p54"/>
              <p:cNvSpPr/>
              <p:nvPr/>
            </p:nvSpPr>
            <p:spPr>
              <a:xfrm>
                <a:off x="5969100" y="3866300"/>
                <a:ext cx="150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79" extrusionOk="0">
                    <a:moveTo>
                      <a:pt x="294" y="1"/>
                    </a:moveTo>
                    <a:cubicBezTo>
                      <a:pt x="211" y="1"/>
                      <a:pt x="132" y="38"/>
                      <a:pt x="68" y="102"/>
                    </a:cubicBezTo>
                    <a:cubicBezTo>
                      <a:pt x="1" y="202"/>
                      <a:pt x="34" y="369"/>
                      <a:pt x="134" y="436"/>
                    </a:cubicBezTo>
                    <a:cubicBezTo>
                      <a:pt x="182" y="465"/>
                      <a:pt x="228" y="478"/>
                      <a:pt x="271" y="478"/>
                    </a:cubicBezTo>
                    <a:cubicBezTo>
                      <a:pt x="470" y="478"/>
                      <a:pt x="599" y="200"/>
                      <a:pt x="435" y="36"/>
                    </a:cubicBezTo>
                    <a:cubicBezTo>
                      <a:pt x="387" y="12"/>
                      <a:pt x="340" y="1"/>
                      <a:pt x="29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1" name="Google Shape;20081;p54"/>
              <p:cNvSpPr/>
              <p:nvPr/>
            </p:nvSpPr>
            <p:spPr>
              <a:xfrm>
                <a:off x="7143250" y="3753175"/>
                <a:ext cx="125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393" extrusionOk="0">
                    <a:moveTo>
                      <a:pt x="416" y="0"/>
                    </a:moveTo>
                    <a:cubicBezTo>
                      <a:pt x="267" y="0"/>
                      <a:pt x="0" y="392"/>
                      <a:pt x="244" y="392"/>
                    </a:cubicBezTo>
                    <a:cubicBezTo>
                      <a:pt x="252" y="392"/>
                      <a:pt x="260" y="392"/>
                      <a:pt x="269" y="391"/>
                    </a:cubicBezTo>
                    <a:cubicBezTo>
                      <a:pt x="402" y="358"/>
                      <a:pt x="502" y="257"/>
                      <a:pt x="502" y="124"/>
                    </a:cubicBezTo>
                    <a:cubicBezTo>
                      <a:pt x="495" y="35"/>
                      <a:pt x="461" y="0"/>
                      <a:pt x="41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2" name="Google Shape;20082;p54"/>
              <p:cNvSpPr/>
              <p:nvPr/>
            </p:nvSpPr>
            <p:spPr>
              <a:xfrm>
                <a:off x="7211725" y="2953150"/>
                <a:ext cx="124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4" extrusionOk="0">
                    <a:moveTo>
                      <a:pt x="240" y="1"/>
                    </a:moveTo>
                    <a:cubicBezTo>
                      <a:pt x="0" y="1"/>
                      <a:pt x="257" y="364"/>
                      <a:pt x="407" y="364"/>
                    </a:cubicBezTo>
                    <a:cubicBezTo>
                      <a:pt x="454" y="364"/>
                      <a:pt x="491" y="328"/>
                      <a:pt x="498" y="236"/>
                    </a:cubicBezTo>
                    <a:cubicBezTo>
                      <a:pt x="498" y="102"/>
                      <a:pt x="398" y="2"/>
                      <a:pt x="265" y="2"/>
                    </a:cubicBezTo>
                    <a:cubicBezTo>
                      <a:pt x="256" y="1"/>
                      <a:pt x="247" y="1"/>
                      <a:pt x="24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3" name="Google Shape;20083;p54"/>
              <p:cNvSpPr/>
              <p:nvPr/>
            </p:nvSpPr>
            <p:spPr>
              <a:xfrm>
                <a:off x="6864750" y="2408600"/>
                <a:ext cx="155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81" extrusionOk="0">
                    <a:moveTo>
                      <a:pt x="308" y="0"/>
                    </a:moveTo>
                    <a:cubicBezTo>
                      <a:pt x="262" y="0"/>
                      <a:pt x="215" y="11"/>
                      <a:pt x="167" y="35"/>
                    </a:cubicBezTo>
                    <a:cubicBezTo>
                      <a:pt x="1" y="135"/>
                      <a:pt x="34" y="435"/>
                      <a:pt x="267" y="469"/>
                    </a:cubicBezTo>
                    <a:cubicBezTo>
                      <a:pt x="291" y="477"/>
                      <a:pt x="315" y="480"/>
                      <a:pt x="337" y="480"/>
                    </a:cubicBezTo>
                    <a:cubicBezTo>
                      <a:pt x="503" y="480"/>
                      <a:pt x="622" y="278"/>
                      <a:pt x="534" y="102"/>
                    </a:cubicBezTo>
                    <a:cubicBezTo>
                      <a:pt x="470" y="37"/>
                      <a:pt x="391" y="0"/>
                      <a:pt x="30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4" name="Google Shape;20084;p54"/>
              <p:cNvSpPr/>
              <p:nvPr/>
            </p:nvSpPr>
            <p:spPr>
              <a:xfrm>
                <a:off x="6595400" y="2618100"/>
                <a:ext cx="15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514" extrusionOk="0">
                    <a:moveTo>
                      <a:pt x="282" y="1"/>
                    </a:moveTo>
                    <a:cubicBezTo>
                      <a:pt x="229" y="1"/>
                      <a:pt x="176" y="19"/>
                      <a:pt x="134" y="61"/>
                    </a:cubicBezTo>
                    <a:cubicBezTo>
                      <a:pt x="34" y="128"/>
                      <a:pt x="0" y="295"/>
                      <a:pt x="100" y="395"/>
                    </a:cubicBezTo>
                    <a:cubicBezTo>
                      <a:pt x="147" y="479"/>
                      <a:pt x="215" y="513"/>
                      <a:pt x="283" y="513"/>
                    </a:cubicBezTo>
                    <a:cubicBezTo>
                      <a:pt x="458" y="513"/>
                      <a:pt x="635" y="287"/>
                      <a:pt x="467" y="94"/>
                    </a:cubicBezTo>
                    <a:cubicBezTo>
                      <a:pt x="428" y="36"/>
                      <a:pt x="356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5" name="Google Shape;20085;p54"/>
              <p:cNvSpPr/>
              <p:nvPr/>
            </p:nvSpPr>
            <p:spPr>
              <a:xfrm>
                <a:off x="5583600" y="3375725"/>
                <a:ext cx="161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00" extrusionOk="0">
                    <a:moveTo>
                      <a:pt x="380" y="1"/>
                    </a:moveTo>
                    <a:cubicBezTo>
                      <a:pt x="332" y="1"/>
                      <a:pt x="285" y="17"/>
                      <a:pt x="243" y="44"/>
                    </a:cubicBezTo>
                    <a:cubicBezTo>
                      <a:pt x="1" y="206"/>
                      <a:pt x="151" y="499"/>
                      <a:pt x="358" y="499"/>
                    </a:cubicBezTo>
                    <a:cubicBezTo>
                      <a:pt x="407" y="499"/>
                      <a:pt x="459" y="483"/>
                      <a:pt x="510" y="445"/>
                    </a:cubicBezTo>
                    <a:cubicBezTo>
                      <a:pt x="610" y="345"/>
                      <a:pt x="644" y="211"/>
                      <a:pt x="577" y="111"/>
                    </a:cubicBezTo>
                    <a:cubicBezTo>
                      <a:pt x="518" y="33"/>
                      <a:pt x="448" y="1"/>
                      <a:pt x="3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6" name="Google Shape;20086;p54"/>
              <p:cNvSpPr/>
              <p:nvPr/>
            </p:nvSpPr>
            <p:spPr>
              <a:xfrm>
                <a:off x="5760625" y="3895200"/>
                <a:ext cx="139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98" extrusionOk="0">
                    <a:moveTo>
                      <a:pt x="279" y="1"/>
                    </a:moveTo>
                    <a:cubicBezTo>
                      <a:pt x="254" y="1"/>
                      <a:pt x="228" y="5"/>
                      <a:pt x="201" y="14"/>
                    </a:cubicBezTo>
                    <a:cubicBezTo>
                      <a:pt x="67" y="80"/>
                      <a:pt x="1" y="214"/>
                      <a:pt x="34" y="347"/>
                    </a:cubicBezTo>
                    <a:cubicBezTo>
                      <a:pt x="67" y="447"/>
                      <a:pt x="159" y="497"/>
                      <a:pt x="255" y="497"/>
                    </a:cubicBezTo>
                    <a:cubicBezTo>
                      <a:pt x="351" y="497"/>
                      <a:pt x="451" y="447"/>
                      <a:pt x="501" y="347"/>
                    </a:cubicBezTo>
                    <a:cubicBezTo>
                      <a:pt x="559" y="174"/>
                      <a:pt x="441" y="1"/>
                      <a:pt x="27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7" name="Google Shape;20087;p54"/>
              <p:cNvSpPr/>
              <p:nvPr/>
            </p:nvSpPr>
            <p:spPr>
              <a:xfrm>
                <a:off x="6544050" y="3766600"/>
                <a:ext cx="143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28" extrusionOk="0">
                    <a:moveTo>
                      <a:pt x="110" y="0"/>
                    </a:moveTo>
                    <a:cubicBezTo>
                      <a:pt x="45" y="0"/>
                      <a:pt x="1" y="42"/>
                      <a:pt x="19" y="154"/>
                    </a:cubicBezTo>
                    <a:cubicBezTo>
                      <a:pt x="48" y="241"/>
                      <a:pt x="127" y="327"/>
                      <a:pt x="234" y="327"/>
                    </a:cubicBezTo>
                    <a:cubicBezTo>
                      <a:pt x="251" y="327"/>
                      <a:pt x="268" y="325"/>
                      <a:pt x="286" y="321"/>
                    </a:cubicBezTo>
                    <a:cubicBezTo>
                      <a:pt x="574" y="273"/>
                      <a:pt x="275" y="0"/>
                      <a:pt x="11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8" name="Google Shape;20088;p54"/>
              <p:cNvSpPr/>
              <p:nvPr/>
            </p:nvSpPr>
            <p:spPr>
              <a:xfrm>
                <a:off x="6748975" y="3073875"/>
                <a:ext cx="11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11" extrusionOk="0">
                    <a:moveTo>
                      <a:pt x="202" y="1"/>
                    </a:moveTo>
                    <a:cubicBezTo>
                      <a:pt x="1" y="1"/>
                      <a:pt x="201" y="410"/>
                      <a:pt x="340" y="410"/>
                    </a:cubicBezTo>
                    <a:cubicBezTo>
                      <a:pt x="377" y="410"/>
                      <a:pt x="409" y="382"/>
                      <a:pt x="429" y="310"/>
                    </a:cubicBezTo>
                    <a:cubicBezTo>
                      <a:pt x="462" y="177"/>
                      <a:pt x="395" y="43"/>
                      <a:pt x="262" y="10"/>
                    </a:cubicBezTo>
                    <a:cubicBezTo>
                      <a:pt x="239" y="4"/>
                      <a:pt x="219" y="1"/>
                      <a:pt x="2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9" name="Google Shape;20089;p54"/>
              <p:cNvSpPr/>
              <p:nvPr/>
            </p:nvSpPr>
            <p:spPr>
              <a:xfrm>
                <a:off x="6283300" y="2373350"/>
                <a:ext cx="171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89" extrusionOk="0">
                    <a:moveTo>
                      <a:pt x="350" y="0"/>
                    </a:moveTo>
                    <a:cubicBezTo>
                      <a:pt x="176" y="0"/>
                      <a:pt x="0" y="189"/>
                      <a:pt x="142" y="378"/>
                    </a:cubicBezTo>
                    <a:cubicBezTo>
                      <a:pt x="191" y="456"/>
                      <a:pt x="263" y="488"/>
                      <a:pt x="335" y="488"/>
                    </a:cubicBezTo>
                    <a:cubicBezTo>
                      <a:pt x="508" y="488"/>
                      <a:pt x="684" y="300"/>
                      <a:pt x="542" y="111"/>
                    </a:cubicBezTo>
                    <a:cubicBezTo>
                      <a:pt x="493" y="33"/>
                      <a:pt x="422" y="0"/>
                      <a:pt x="3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0" name="Google Shape;20090;p54"/>
              <p:cNvSpPr/>
              <p:nvPr/>
            </p:nvSpPr>
            <p:spPr>
              <a:xfrm>
                <a:off x="5384525" y="2532675"/>
                <a:ext cx="125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83" extrusionOk="0">
                    <a:moveTo>
                      <a:pt x="269" y="0"/>
                    </a:moveTo>
                    <a:cubicBezTo>
                      <a:pt x="247" y="0"/>
                      <a:pt x="224" y="3"/>
                      <a:pt x="201" y="9"/>
                    </a:cubicBezTo>
                    <a:cubicBezTo>
                      <a:pt x="67" y="9"/>
                      <a:pt x="1" y="142"/>
                      <a:pt x="1" y="276"/>
                    </a:cubicBezTo>
                    <a:cubicBezTo>
                      <a:pt x="30" y="392"/>
                      <a:pt x="134" y="482"/>
                      <a:pt x="248" y="482"/>
                    </a:cubicBezTo>
                    <a:cubicBezTo>
                      <a:pt x="266" y="482"/>
                      <a:pt x="283" y="480"/>
                      <a:pt x="301" y="476"/>
                    </a:cubicBezTo>
                    <a:cubicBezTo>
                      <a:pt x="434" y="443"/>
                      <a:pt x="501" y="309"/>
                      <a:pt x="501" y="176"/>
                    </a:cubicBezTo>
                    <a:cubicBezTo>
                      <a:pt x="473" y="65"/>
                      <a:pt x="377" y="0"/>
                      <a:pt x="26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1" name="Google Shape;20091;p54"/>
              <p:cNvSpPr/>
              <p:nvPr/>
            </p:nvSpPr>
            <p:spPr>
              <a:xfrm>
                <a:off x="5870700" y="3356400"/>
                <a:ext cx="13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78" extrusionOk="0">
                    <a:moveTo>
                      <a:pt x="268" y="0"/>
                    </a:moveTo>
                    <a:cubicBezTo>
                      <a:pt x="176" y="0"/>
                      <a:pt x="84" y="50"/>
                      <a:pt x="34" y="150"/>
                    </a:cubicBezTo>
                    <a:cubicBezTo>
                      <a:pt x="1" y="284"/>
                      <a:pt x="68" y="417"/>
                      <a:pt x="168" y="451"/>
                    </a:cubicBezTo>
                    <a:cubicBezTo>
                      <a:pt x="204" y="469"/>
                      <a:pt x="241" y="477"/>
                      <a:pt x="276" y="477"/>
                    </a:cubicBezTo>
                    <a:cubicBezTo>
                      <a:pt x="432" y="477"/>
                      <a:pt x="556" y="314"/>
                      <a:pt x="501" y="150"/>
                    </a:cubicBezTo>
                    <a:cubicBezTo>
                      <a:pt x="451" y="50"/>
                      <a:pt x="359" y="0"/>
                      <a:pt x="2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2" name="Google Shape;20092;p54"/>
              <p:cNvSpPr/>
              <p:nvPr/>
            </p:nvSpPr>
            <p:spPr>
              <a:xfrm>
                <a:off x="6813875" y="3151575"/>
                <a:ext cx="117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09" extrusionOk="0">
                    <a:moveTo>
                      <a:pt x="355" y="1"/>
                    </a:moveTo>
                    <a:cubicBezTo>
                      <a:pt x="221" y="1"/>
                      <a:pt x="1" y="409"/>
                      <a:pt x="224" y="409"/>
                    </a:cubicBezTo>
                    <a:cubicBezTo>
                      <a:pt x="237" y="409"/>
                      <a:pt x="251" y="407"/>
                      <a:pt x="268" y="404"/>
                    </a:cubicBezTo>
                    <a:cubicBezTo>
                      <a:pt x="401" y="371"/>
                      <a:pt x="468" y="238"/>
                      <a:pt x="434" y="104"/>
                    </a:cubicBezTo>
                    <a:cubicBezTo>
                      <a:pt x="421" y="30"/>
                      <a:pt x="391" y="1"/>
                      <a:pt x="35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3" name="Google Shape;20093;p54"/>
              <p:cNvSpPr/>
              <p:nvPr/>
            </p:nvSpPr>
            <p:spPr>
              <a:xfrm>
                <a:off x="6853625" y="2654900"/>
                <a:ext cx="138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58" extrusionOk="0">
                    <a:moveTo>
                      <a:pt x="471" y="0"/>
                    </a:moveTo>
                    <a:cubicBezTo>
                      <a:pt x="316" y="0"/>
                      <a:pt x="1" y="332"/>
                      <a:pt x="279" y="357"/>
                    </a:cubicBezTo>
                    <a:cubicBezTo>
                      <a:pt x="412" y="357"/>
                      <a:pt x="546" y="257"/>
                      <a:pt x="546" y="124"/>
                    </a:cubicBezTo>
                    <a:cubicBezTo>
                      <a:pt x="554" y="34"/>
                      <a:pt x="521" y="0"/>
                      <a:pt x="47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4" name="Google Shape;20094;p54"/>
              <p:cNvSpPr/>
              <p:nvPr/>
            </p:nvSpPr>
            <p:spPr>
              <a:xfrm>
                <a:off x="6452375" y="2406800"/>
                <a:ext cx="17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79" extrusionOk="0">
                    <a:moveTo>
                      <a:pt x="353" y="1"/>
                    </a:moveTo>
                    <a:cubicBezTo>
                      <a:pt x="144" y="1"/>
                      <a:pt x="0" y="302"/>
                      <a:pt x="251" y="441"/>
                    </a:cubicBezTo>
                    <a:cubicBezTo>
                      <a:pt x="293" y="467"/>
                      <a:pt x="334" y="478"/>
                      <a:pt x="372" y="478"/>
                    </a:cubicBezTo>
                    <a:cubicBezTo>
                      <a:pt x="579" y="478"/>
                      <a:pt x="709" y="153"/>
                      <a:pt x="484" y="40"/>
                    </a:cubicBezTo>
                    <a:cubicBezTo>
                      <a:pt x="440" y="13"/>
                      <a:pt x="395" y="1"/>
                      <a:pt x="3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5" name="Google Shape;20095;p54"/>
              <p:cNvSpPr/>
              <p:nvPr/>
            </p:nvSpPr>
            <p:spPr>
              <a:xfrm>
                <a:off x="5277775" y="2962400"/>
                <a:ext cx="149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78" extrusionOk="0">
                    <a:moveTo>
                      <a:pt x="250" y="0"/>
                    </a:moveTo>
                    <a:cubicBezTo>
                      <a:pt x="222" y="0"/>
                      <a:pt x="194" y="10"/>
                      <a:pt x="168" y="32"/>
                    </a:cubicBezTo>
                    <a:cubicBezTo>
                      <a:pt x="34" y="99"/>
                      <a:pt x="1" y="232"/>
                      <a:pt x="34" y="333"/>
                    </a:cubicBezTo>
                    <a:cubicBezTo>
                      <a:pt x="85" y="434"/>
                      <a:pt x="175" y="478"/>
                      <a:pt x="274" y="478"/>
                    </a:cubicBezTo>
                    <a:cubicBezTo>
                      <a:pt x="305" y="478"/>
                      <a:pt x="336" y="474"/>
                      <a:pt x="368" y="466"/>
                    </a:cubicBezTo>
                    <a:cubicBezTo>
                      <a:pt x="599" y="408"/>
                      <a:pt x="430" y="0"/>
                      <a:pt x="2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6" name="Google Shape;20096;p54"/>
              <p:cNvSpPr/>
              <p:nvPr/>
            </p:nvSpPr>
            <p:spPr>
              <a:xfrm>
                <a:off x="5272775" y="3564450"/>
                <a:ext cx="125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68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368"/>
                      <a:pt x="101" y="468"/>
                      <a:pt x="234" y="468"/>
                    </a:cubicBezTo>
                    <a:cubicBezTo>
                      <a:pt x="368" y="468"/>
                      <a:pt x="501" y="368"/>
                      <a:pt x="501" y="234"/>
                    </a:cubicBezTo>
                    <a:cubicBezTo>
                      <a:pt x="501" y="101"/>
                      <a:pt x="368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7" name="Google Shape;20097;p54"/>
              <p:cNvSpPr/>
              <p:nvPr/>
            </p:nvSpPr>
            <p:spPr>
              <a:xfrm>
                <a:off x="6536250" y="3854150"/>
                <a:ext cx="1400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28" extrusionOk="0">
                    <a:moveTo>
                      <a:pt x="462" y="1"/>
                    </a:moveTo>
                    <a:cubicBezTo>
                      <a:pt x="307" y="1"/>
                      <a:pt x="1" y="273"/>
                      <a:pt x="265" y="321"/>
                    </a:cubicBezTo>
                    <a:cubicBezTo>
                      <a:pt x="283" y="326"/>
                      <a:pt x="300" y="328"/>
                      <a:pt x="318" y="328"/>
                    </a:cubicBezTo>
                    <a:cubicBezTo>
                      <a:pt x="431" y="328"/>
                      <a:pt x="532" y="241"/>
                      <a:pt x="532" y="155"/>
                    </a:cubicBezTo>
                    <a:cubicBezTo>
                      <a:pt x="560" y="42"/>
                      <a:pt x="522" y="1"/>
                      <a:pt x="4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8" name="Google Shape;20098;p54"/>
              <p:cNvSpPr/>
              <p:nvPr/>
            </p:nvSpPr>
            <p:spPr>
              <a:xfrm>
                <a:off x="6898950" y="3558200"/>
                <a:ext cx="138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8" extrusionOk="0">
                    <a:moveTo>
                      <a:pt x="250" y="1"/>
                    </a:moveTo>
                    <a:cubicBezTo>
                      <a:pt x="159" y="1"/>
                      <a:pt x="67" y="51"/>
                      <a:pt x="34" y="151"/>
                    </a:cubicBezTo>
                    <a:cubicBezTo>
                      <a:pt x="0" y="284"/>
                      <a:pt x="67" y="418"/>
                      <a:pt x="167" y="484"/>
                    </a:cubicBezTo>
                    <a:cubicBezTo>
                      <a:pt x="194" y="493"/>
                      <a:pt x="221" y="497"/>
                      <a:pt x="247" y="497"/>
                    </a:cubicBezTo>
                    <a:cubicBezTo>
                      <a:pt x="415" y="497"/>
                      <a:pt x="554" y="324"/>
                      <a:pt x="467" y="151"/>
                    </a:cubicBezTo>
                    <a:cubicBezTo>
                      <a:pt x="434" y="51"/>
                      <a:pt x="342" y="1"/>
                      <a:pt x="25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9" name="Google Shape;20099;p54"/>
              <p:cNvSpPr/>
              <p:nvPr/>
            </p:nvSpPr>
            <p:spPr>
              <a:xfrm>
                <a:off x="6953000" y="3455625"/>
                <a:ext cx="151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85" extrusionOk="0">
                    <a:moveTo>
                      <a:pt x="350" y="0"/>
                    </a:moveTo>
                    <a:cubicBezTo>
                      <a:pt x="132" y="0"/>
                      <a:pt x="0" y="304"/>
                      <a:pt x="207" y="451"/>
                    </a:cubicBezTo>
                    <a:cubicBezTo>
                      <a:pt x="251" y="473"/>
                      <a:pt x="295" y="484"/>
                      <a:pt x="337" y="484"/>
                    </a:cubicBezTo>
                    <a:cubicBezTo>
                      <a:pt x="421" y="484"/>
                      <a:pt x="496" y="440"/>
                      <a:pt x="540" y="351"/>
                    </a:cubicBezTo>
                    <a:cubicBezTo>
                      <a:pt x="607" y="251"/>
                      <a:pt x="573" y="84"/>
                      <a:pt x="440" y="17"/>
                    </a:cubicBezTo>
                    <a:cubicBezTo>
                      <a:pt x="409" y="6"/>
                      <a:pt x="379" y="0"/>
                      <a:pt x="3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0" name="Google Shape;20100;p54"/>
              <p:cNvSpPr/>
              <p:nvPr/>
            </p:nvSpPr>
            <p:spPr>
              <a:xfrm>
                <a:off x="6989850" y="3365950"/>
                <a:ext cx="133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69" extrusionOk="0">
                    <a:moveTo>
                      <a:pt x="244" y="0"/>
                    </a:moveTo>
                    <a:cubicBezTo>
                      <a:pt x="166" y="0"/>
                      <a:pt x="88" y="37"/>
                      <a:pt x="67" y="102"/>
                    </a:cubicBezTo>
                    <a:cubicBezTo>
                      <a:pt x="0" y="235"/>
                      <a:pt x="33" y="369"/>
                      <a:pt x="167" y="435"/>
                    </a:cubicBezTo>
                    <a:cubicBezTo>
                      <a:pt x="200" y="458"/>
                      <a:pt x="237" y="469"/>
                      <a:pt x="274" y="469"/>
                    </a:cubicBezTo>
                    <a:cubicBezTo>
                      <a:pt x="348" y="469"/>
                      <a:pt x="423" y="424"/>
                      <a:pt x="467" y="335"/>
                    </a:cubicBezTo>
                    <a:cubicBezTo>
                      <a:pt x="534" y="235"/>
                      <a:pt x="500" y="69"/>
                      <a:pt x="367" y="35"/>
                    </a:cubicBezTo>
                    <a:cubicBezTo>
                      <a:pt x="332" y="12"/>
                      <a:pt x="288" y="0"/>
                      <a:pt x="24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1" name="Google Shape;20101;p54"/>
              <p:cNvSpPr/>
              <p:nvPr/>
            </p:nvSpPr>
            <p:spPr>
              <a:xfrm>
                <a:off x="6923125" y="3484375"/>
                <a:ext cx="142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70" extrusionOk="0">
                    <a:moveTo>
                      <a:pt x="295" y="0"/>
                    </a:moveTo>
                    <a:cubicBezTo>
                      <a:pt x="215" y="0"/>
                      <a:pt x="144" y="37"/>
                      <a:pt x="101" y="102"/>
                    </a:cubicBezTo>
                    <a:cubicBezTo>
                      <a:pt x="1" y="235"/>
                      <a:pt x="34" y="368"/>
                      <a:pt x="167" y="435"/>
                    </a:cubicBezTo>
                    <a:cubicBezTo>
                      <a:pt x="203" y="459"/>
                      <a:pt x="247" y="470"/>
                      <a:pt x="291" y="470"/>
                    </a:cubicBezTo>
                    <a:cubicBezTo>
                      <a:pt x="373" y="470"/>
                      <a:pt x="458" y="433"/>
                      <a:pt x="501" y="368"/>
                    </a:cubicBezTo>
                    <a:cubicBezTo>
                      <a:pt x="568" y="268"/>
                      <a:pt x="534" y="102"/>
                      <a:pt x="434" y="35"/>
                    </a:cubicBezTo>
                    <a:cubicBezTo>
                      <a:pt x="387" y="11"/>
                      <a:pt x="340" y="0"/>
                      <a:pt x="29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2" name="Google Shape;20102;p54"/>
              <p:cNvSpPr/>
              <p:nvPr/>
            </p:nvSpPr>
            <p:spPr>
              <a:xfrm>
                <a:off x="6928975" y="3460975"/>
                <a:ext cx="15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84" extrusionOk="0">
                    <a:moveTo>
                      <a:pt x="311" y="0"/>
                    </a:moveTo>
                    <a:cubicBezTo>
                      <a:pt x="297" y="0"/>
                      <a:pt x="282" y="1"/>
                      <a:pt x="267" y="4"/>
                    </a:cubicBezTo>
                    <a:cubicBezTo>
                      <a:pt x="67" y="37"/>
                      <a:pt x="0" y="304"/>
                      <a:pt x="167" y="437"/>
                    </a:cubicBezTo>
                    <a:cubicBezTo>
                      <a:pt x="212" y="467"/>
                      <a:pt x="270" y="484"/>
                      <a:pt x="327" y="484"/>
                    </a:cubicBezTo>
                    <a:cubicBezTo>
                      <a:pt x="397" y="484"/>
                      <a:pt x="464" y="459"/>
                      <a:pt x="500" y="404"/>
                    </a:cubicBezTo>
                    <a:cubicBezTo>
                      <a:pt x="625" y="217"/>
                      <a:pt x="517" y="0"/>
                      <a:pt x="31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3" name="Google Shape;20103;p54"/>
              <p:cNvSpPr/>
              <p:nvPr/>
            </p:nvSpPr>
            <p:spPr>
              <a:xfrm>
                <a:off x="7024875" y="3300275"/>
                <a:ext cx="14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4" extrusionOk="0">
                    <a:moveTo>
                      <a:pt x="290" y="0"/>
                    </a:moveTo>
                    <a:cubicBezTo>
                      <a:pt x="198" y="0"/>
                      <a:pt x="115" y="55"/>
                      <a:pt x="67" y="127"/>
                    </a:cubicBezTo>
                    <a:cubicBezTo>
                      <a:pt x="0" y="260"/>
                      <a:pt x="33" y="394"/>
                      <a:pt x="167" y="461"/>
                    </a:cubicBezTo>
                    <a:cubicBezTo>
                      <a:pt x="200" y="483"/>
                      <a:pt x="241" y="494"/>
                      <a:pt x="283" y="494"/>
                    </a:cubicBezTo>
                    <a:cubicBezTo>
                      <a:pt x="367" y="494"/>
                      <a:pt x="456" y="449"/>
                      <a:pt x="500" y="361"/>
                    </a:cubicBezTo>
                    <a:cubicBezTo>
                      <a:pt x="567" y="260"/>
                      <a:pt x="500" y="94"/>
                      <a:pt x="400" y="27"/>
                    </a:cubicBezTo>
                    <a:cubicBezTo>
                      <a:pt x="363" y="8"/>
                      <a:pt x="326" y="0"/>
                      <a:pt x="29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4" name="Google Shape;20104;p54"/>
              <p:cNvSpPr/>
              <p:nvPr/>
            </p:nvSpPr>
            <p:spPr>
              <a:xfrm>
                <a:off x="7021525" y="3386675"/>
                <a:ext cx="147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76" extrusionOk="0">
                    <a:moveTo>
                      <a:pt x="249" y="0"/>
                    </a:moveTo>
                    <a:cubicBezTo>
                      <a:pt x="135" y="0"/>
                      <a:pt x="34" y="91"/>
                      <a:pt x="34" y="207"/>
                    </a:cubicBezTo>
                    <a:cubicBezTo>
                      <a:pt x="1" y="340"/>
                      <a:pt x="101" y="474"/>
                      <a:pt x="234" y="474"/>
                    </a:cubicBezTo>
                    <a:cubicBezTo>
                      <a:pt x="245" y="475"/>
                      <a:pt x="255" y="475"/>
                      <a:pt x="264" y="475"/>
                    </a:cubicBezTo>
                    <a:cubicBezTo>
                      <a:pt x="539" y="475"/>
                      <a:pt x="591" y="39"/>
                      <a:pt x="301" y="7"/>
                    </a:cubicBez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5" name="Google Shape;20105;p54"/>
              <p:cNvSpPr/>
              <p:nvPr/>
            </p:nvSpPr>
            <p:spPr>
              <a:xfrm>
                <a:off x="7034725" y="3437350"/>
                <a:ext cx="1415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77" extrusionOk="0">
                    <a:moveTo>
                      <a:pt x="281" y="0"/>
                    </a:moveTo>
                    <a:cubicBezTo>
                      <a:pt x="142" y="0"/>
                      <a:pt x="1" y="107"/>
                      <a:pt x="40" y="281"/>
                    </a:cubicBezTo>
                    <a:cubicBezTo>
                      <a:pt x="67" y="419"/>
                      <a:pt x="168" y="477"/>
                      <a:pt x="270" y="477"/>
                    </a:cubicBezTo>
                    <a:cubicBezTo>
                      <a:pt x="417" y="477"/>
                      <a:pt x="566" y="358"/>
                      <a:pt x="507" y="181"/>
                    </a:cubicBezTo>
                    <a:cubicBezTo>
                      <a:pt x="479" y="56"/>
                      <a:pt x="381" y="0"/>
                      <a:pt x="28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6" name="Google Shape;20106;p54"/>
              <p:cNvSpPr/>
              <p:nvPr/>
            </p:nvSpPr>
            <p:spPr>
              <a:xfrm>
                <a:off x="7119925" y="3309850"/>
                <a:ext cx="1420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0" extrusionOk="0">
                    <a:moveTo>
                      <a:pt x="273" y="0"/>
                    </a:moveTo>
                    <a:cubicBezTo>
                      <a:pt x="202" y="0"/>
                      <a:pt x="140" y="33"/>
                      <a:pt x="101" y="111"/>
                    </a:cubicBezTo>
                    <a:cubicBezTo>
                      <a:pt x="1" y="211"/>
                      <a:pt x="34" y="344"/>
                      <a:pt x="134" y="445"/>
                    </a:cubicBezTo>
                    <a:cubicBezTo>
                      <a:pt x="182" y="468"/>
                      <a:pt x="229" y="479"/>
                      <a:pt x="273" y="479"/>
                    </a:cubicBezTo>
                    <a:cubicBezTo>
                      <a:pt x="354" y="479"/>
                      <a:pt x="425" y="442"/>
                      <a:pt x="468" y="378"/>
                    </a:cubicBezTo>
                    <a:cubicBezTo>
                      <a:pt x="568" y="278"/>
                      <a:pt x="535" y="111"/>
                      <a:pt x="434" y="44"/>
                    </a:cubicBezTo>
                    <a:cubicBezTo>
                      <a:pt x="379" y="17"/>
                      <a:pt x="324" y="0"/>
                      <a:pt x="27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7" name="Google Shape;20107;p54"/>
              <p:cNvSpPr/>
              <p:nvPr/>
            </p:nvSpPr>
            <p:spPr>
              <a:xfrm>
                <a:off x="7138375" y="3372225"/>
                <a:ext cx="1470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" extrusionOk="0">
                    <a:moveTo>
                      <a:pt x="120" y="0"/>
                    </a:moveTo>
                    <a:cubicBezTo>
                      <a:pt x="48" y="0"/>
                      <a:pt x="0" y="41"/>
                      <a:pt x="30" y="151"/>
                    </a:cubicBezTo>
                    <a:cubicBezTo>
                      <a:pt x="85" y="262"/>
                      <a:pt x="186" y="326"/>
                      <a:pt x="276" y="326"/>
                    </a:cubicBezTo>
                    <a:cubicBezTo>
                      <a:pt x="295" y="326"/>
                      <a:pt x="313" y="324"/>
                      <a:pt x="330" y="318"/>
                    </a:cubicBezTo>
                    <a:cubicBezTo>
                      <a:pt x="587" y="224"/>
                      <a:pt x="288" y="0"/>
                      <a:pt x="12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8" name="Google Shape;20108;p54"/>
              <p:cNvSpPr/>
              <p:nvPr/>
            </p:nvSpPr>
            <p:spPr>
              <a:xfrm>
                <a:off x="7132775" y="3151000"/>
                <a:ext cx="1470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10" extrusionOk="0">
                    <a:moveTo>
                      <a:pt x="302" y="1"/>
                    </a:moveTo>
                    <a:cubicBezTo>
                      <a:pt x="221" y="1"/>
                      <a:pt x="136" y="63"/>
                      <a:pt x="87" y="160"/>
                    </a:cubicBezTo>
                    <a:cubicBezTo>
                      <a:pt x="0" y="356"/>
                      <a:pt x="154" y="509"/>
                      <a:pt x="309" y="509"/>
                    </a:cubicBezTo>
                    <a:cubicBezTo>
                      <a:pt x="391" y="509"/>
                      <a:pt x="474" y="465"/>
                      <a:pt x="521" y="361"/>
                    </a:cubicBezTo>
                    <a:cubicBezTo>
                      <a:pt x="588" y="227"/>
                      <a:pt x="521" y="94"/>
                      <a:pt x="387" y="27"/>
                    </a:cubicBezTo>
                    <a:cubicBezTo>
                      <a:pt x="361" y="9"/>
                      <a:pt x="331" y="1"/>
                      <a:pt x="3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9" name="Google Shape;20109;p54"/>
              <p:cNvSpPr/>
              <p:nvPr/>
            </p:nvSpPr>
            <p:spPr>
              <a:xfrm>
                <a:off x="7222725" y="3047900"/>
                <a:ext cx="131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0" extrusionOk="0">
                    <a:moveTo>
                      <a:pt x="288" y="0"/>
                    </a:moveTo>
                    <a:cubicBezTo>
                      <a:pt x="144" y="0"/>
                      <a:pt x="0" y="131"/>
                      <a:pt x="25" y="282"/>
                    </a:cubicBezTo>
                    <a:cubicBezTo>
                      <a:pt x="47" y="411"/>
                      <a:pt x="167" y="499"/>
                      <a:pt x="285" y="499"/>
                    </a:cubicBezTo>
                    <a:cubicBezTo>
                      <a:pt x="349" y="499"/>
                      <a:pt x="412" y="474"/>
                      <a:pt x="459" y="415"/>
                    </a:cubicBezTo>
                    <a:cubicBezTo>
                      <a:pt x="525" y="282"/>
                      <a:pt x="525" y="148"/>
                      <a:pt x="425" y="48"/>
                    </a:cubicBezTo>
                    <a:cubicBezTo>
                      <a:pt x="384" y="15"/>
                      <a:pt x="336" y="0"/>
                      <a:pt x="28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0" name="Google Shape;20110;p54"/>
              <p:cNvSpPr/>
              <p:nvPr/>
            </p:nvSpPr>
            <p:spPr>
              <a:xfrm>
                <a:off x="7119925" y="3180150"/>
                <a:ext cx="138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77" extrusionOk="0">
                    <a:moveTo>
                      <a:pt x="263" y="1"/>
                    </a:moveTo>
                    <a:cubicBezTo>
                      <a:pt x="192" y="1"/>
                      <a:pt x="120" y="30"/>
                      <a:pt x="68" y="95"/>
                    </a:cubicBezTo>
                    <a:cubicBezTo>
                      <a:pt x="1" y="229"/>
                      <a:pt x="34" y="362"/>
                      <a:pt x="134" y="429"/>
                    </a:cubicBezTo>
                    <a:cubicBezTo>
                      <a:pt x="176" y="462"/>
                      <a:pt x="224" y="477"/>
                      <a:pt x="271" y="477"/>
                    </a:cubicBezTo>
                    <a:cubicBezTo>
                      <a:pt x="414" y="477"/>
                      <a:pt x="551" y="345"/>
                      <a:pt x="501" y="195"/>
                    </a:cubicBezTo>
                    <a:cubicBezTo>
                      <a:pt x="481" y="73"/>
                      <a:pt x="373" y="1"/>
                      <a:pt x="26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1" name="Google Shape;20111;p54"/>
              <p:cNvSpPr/>
              <p:nvPr/>
            </p:nvSpPr>
            <p:spPr>
              <a:xfrm>
                <a:off x="7108175" y="3131475"/>
                <a:ext cx="159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7" extrusionOk="0">
                    <a:moveTo>
                      <a:pt x="390" y="1"/>
                    </a:moveTo>
                    <a:cubicBezTo>
                      <a:pt x="372" y="1"/>
                      <a:pt x="355" y="3"/>
                      <a:pt x="337" y="7"/>
                    </a:cubicBezTo>
                    <a:cubicBezTo>
                      <a:pt x="0" y="7"/>
                      <a:pt x="57" y="486"/>
                      <a:pt x="328" y="486"/>
                    </a:cubicBezTo>
                    <a:cubicBezTo>
                      <a:pt x="352" y="486"/>
                      <a:pt x="377" y="483"/>
                      <a:pt x="404" y="474"/>
                    </a:cubicBezTo>
                    <a:cubicBezTo>
                      <a:pt x="538" y="441"/>
                      <a:pt x="638" y="341"/>
                      <a:pt x="604" y="208"/>
                    </a:cubicBezTo>
                    <a:cubicBezTo>
                      <a:pt x="604" y="92"/>
                      <a:pt x="504" y="1"/>
                      <a:pt x="39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2" name="Google Shape;20112;p54"/>
              <p:cNvSpPr/>
              <p:nvPr/>
            </p:nvSpPr>
            <p:spPr>
              <a:xfrm>
                <a:off x="7112425" y="2972375"/>
                <a:ext cx="133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1" extrusionOk="0">
                    <a:moveTo>
                      <a:pt x="301" y="0"/>
                    </a:moveTo>
                    <a:cubicBezTo>
                      <a:pt x="1" y="34"/>
                      <a:pt x="1" y="467"/>
                      <a:pt x="301" y="501"/>
                    </a:cubicBezTo>
                    <a:cubicBezTo>
                      <a:pt x="434" y="501"/>
                      <a:pt x="534" y="401"/>
                      <a:pt x="534" y="267"/>
                    </a:cubicBezTo>
                    <a:cubicBezTo>
                      <a:pt x="534" y="134"/>
                      <a:pt x="434" y="0"/>
                      <a:pt x="30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3" name="Google Shape;20113;p54"/>
              <p:cNvSpPr/>
              <p:nvPr/>
            </p:nvSpPr>
            <p:spPr>
              <a:xfrm>
                <a:off x="7101125" y="3016350"/>
                <a:ext cx="146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16" extrusionOk="0">
                    <a:moveTo>
                      <a:pt x="251" y="1"/>
                    </a:moveTo>
                    <a:cubicBezTo>
                      <a:pt x="143" y="1"/>
                      <a:pt x="47" y="65"/>
                      <a:pt x="19" y="176"/>
                    </a:cubicBezTo>
                    <a:cubicBezTo>
                      <a:pt x="1" y="277"/>
                      <a:pt x="43" y="315"/>
                      <a:pt x="107" y="315"/>
                    </a:cubicBezTo>
                    <a:cubicBezTo>
                      <a:pt x="274" y="315"/>
                      <a:pt x="585" y="57"/>
                      <a:pt x="319" y="9"/>
                    </a:cubicBezTo>
                    <a:cubicBezTo>
                      <a:pt x="296" y="3"/>
                      <a:pt x="273" y="1"/>
                      <a:pt x="25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4" name="Google Shape;20114;p54"/>
              <p:cNvSpPr/>
              <p:nvPr/>
            </p:nvSpPr>
            <p:spPr>
              <a:xfrm>
                <a:off x="7072400" y="3147325"/>
                <a:ext cx="147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77" extrusionOk="0">
                    <a:moveTo>
                      <a:pt x="282" y="1"/>
                    </a:moveTo>
                    <a:cubicBezTo>
                      <a:pt x="167" y="1"/>
                      <a:pt x="63" y="91"/>
                      <a:pt x="34" y="207"/>
                    </a:cubicBezTo>
                    <a:cubicBezTo>
                      <a:pt x="0" y="341"/>
                      <a:pt x="101" y="441"/>
                      <a:pt x="234" y="474"/>
                    </a:cubicBezTo>
                    <a:cubicBezTo>
                      <a:pt x="246" y="476"/>
                      <a:pt x="257" y="476"/>
                      <a:pt x="269" y="476"/>
                    </a:cubicBezTo>
                    <a:cubicBezTo>
                      <a:pt x="539" y="476"/>
                      <a:pt x="590" y="103"/>
                      <a:pt x="334" y="7"/>
                    </a:cubicBezTo>
                    <a:cubicBezTo>
                      <a:pt x="316" y="3"/>
                      <a:pt x="299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5" name="Google Shape;20115;p54"/>
              <p:cNvSpPr/>
              <p:nvPr/>
            </p:nvSpPr>
            <p:spPr>
              <a:xfrm>
                <a:off x="7082375" y="2959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69" y="1"/>
                    </a:moveTo>
                    <a:cubicBezTo>
                      <a:pt x="135" y="1"/>
                      <a:pt x="35" y="101"/>
                      <a:pt x="35" y="234"/>
                    </a:cubicBezTo>
                    <a:cubicBezTo>
                      <a:pt x="0" y="409"/>
                      <a:pt x="131" y="502"/>
                      <a:pt x="262" y="502"/>
                    </a:cubicBezTo>
                    <a:cubicBezTo>
                      <a:pt x="382" y="502"/>
                      <a:pt x="502" y="426"/>
                      <a:pt x="502" y="268"/>
                    </a:cubicBezTo>
                    <a:cubicBezTo>
                      <a:pt x="502" y="134"/>
                      <a:pt x="402" y="1"/>
                      <a:pt x="26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6" name="Google Shape;20116;p54"/>
              <p:cNvSpPr/>
              <p:nvPr/>
            </p:nvSpPr>
            <p:spPr>
              <a:xfrm>
                <a:off x="7109400" y="2871425"/>
                <a:ext cx="147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78" extrusionOk="0">
                    <a:moveTo>
                      <a:pt x="354" y="0"/>
                    </a:moveTo>
                    <a:cubicBezTo>
                      <a:pt x="81" y="0"/>
                      <a:pt x="0" y="373"/>
                      <a:pt x="288" y="469"/>
                    </a:cubicBezTo>
                    <a:cubicBezTo>
                      <a:pt x="306" y="475"/>
                      <a:pt x="324" y="478"/>
                      <a:pt x="342" y="478"/>
                    </a:cubicBezTo>
                    <a:cubicBezTo>
                      <a:pt x="431" y="478"/>
                      <a:pt x="528" y="413"/>
                      <a:pt x="555" y="302"/>
                    </a:cubicBezTo>
                    <a:cubicBezTo>
                      <a:pt x="589" y="169"/>
                      <a:pt x="522" y="35"/>
                      <a:pt x="388" y="2"/>
                    </a:cubicBezTo>
                    <a:cubicBezTo>
                      <a:pt x="377" y="1"/>
                      <a:pt x="365" y="0"/>
                      <a:pt x="35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7" name="Google Shape;20117;p54"/>
              <p:cNvSpPr/>
              <p:nvPr/>
            </p:nvSpPr>
            <p:spPr>
              <a:xfrm>
                <a:off x="7190275" y="2995425"/>
                <a:ext cx="147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92" extrusionOk="0">
                    <a:moveTo>
                      <a:pt x="308" y="1"/>
                    </a:moveTo>
                    <a:cubicBezTo>
                      <a:pt x="119" y="1"/>
                      <a:pt x="1" y="199"/>
                      <a:pt x="89" y="346"/>
                    </a:cubicBezTo>
                    <a:cubicBezTo>
                      <a:pt x="114" y="448"/>
                      <a:pt x="218" y="491"/>
                      <a:pt x="310" y="491"/>
                    </a:cubicBezTo>
                    <a:cubicBezTo>
                      <a:pt x="338" y="491"/>
                      <a:pt x="365" y="487"/>
                      <a:pt x="389" y="479"/>
                    </a:cubicBezTo>
                    <a:cubicBezTo>
                      <a:pt x="589" y="379"/>
                      <a:pt x="589" y="112"/>
                      <a:pt x="389" y="12"/>
                    </a:cubicBezTo>
                    <a:cubicBezTo>
                      <a:pt x="361" y="4"/>
                      <a:pt x="334" y="1"/>
                      <a:pt x="30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8" name="Google Shape;20118;p54"/>
              <p:cNvSpPr/>
              <p:nvPr/>
            </p:nvSpPr>
            <p:spPr>
              <a:xfrm>
                <a:off x="7173300" y="3020700"/>
                <a:ext cx="139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6" extrusionOk="0">
                    <a:moveTo>
                      <a:pt x="275" y="1"/>
                    </a:moveTo>
                    <a:cubicBezTo>
                      <a:pt x="194" y="1"/>
                      <a:pt x="113" y="44"/>
                      <a:pt x="67" y="135"/>
                    </a:cubicBezTo>
                    <a:cubicBezTo>
                      <a:pt x="1" y="269"/>
                      <a:pt x="34" y="402"/>
                      <a:pt x="167" y="469"/>
                    </a:cubicBezTo>
                    <a:cubicBezTo>
                      <a:pt x="204" y="487"/>
                      <a:pt x="241" y="496"/>
                      <a:pt x="276" y="496"/>
                    </a:cubicBezTo>
                    <a:cubicBezTo>
                      <a:pt x="432" y="496"/>
                      <a:pt x="556" y="332"/>
                      <a:pt x="501" y="169"/>
                    </a:cubicBezTo>
                    <a:cubicBezTo>
                      <a:pt x="465" y="60"/>
                      <a:pt x="370" y="1"/>
                      <a:pt x="27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9" name="Google Shape;20119;p54"/>
              <p:cNvSpPr/>
              <p:nvPr/>
            </p:nvSpPr>
            <p:spPr>
              <a:xfrm>
                <a:off x="7144675" y="2866050"/>
                <a:ext cx="119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393" extrusionOk="0">
                    <a:moveTo>
                      <a:pt x="358" y="0"/>
                    </a:moveTo>
                    <a:cubicBezTo>
                      <a:pt x="220" y="0"/>
                      <a:pt x="0" y="393"/>
                      <a:pt x="214" y="393"/>
                    </a:cubicBezTo>
                    <a:cubicBezTo>
                      <a:pt x="232" y="393"/>
                      <a:pt x="253" y="390"/>
                      <a:pt x="278" y="384"/>
                    </a:cubicBezTo>
                    <a:cubicBezTo>
                      <a:pt x="378" y="350"/>
                      <a:pt x="479" y="250"/>
                      <a:pt x="445" y="117"/>
                    </a:cubicBezTo>
                    <a:cubicBezTo>
                      <a:pt x="431" y="33"/>
                      <a:pt x="398" y="0"/>
                      <a:pt x="35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0" name="Google Shape;20120;p54"/>
              <p:cNvSpPr/>
              <p:nvPr/>
            </p:nvSpPr>
            <p:spPr>
              <a:xfrm>
                <a:off x="7159875" y="2836900"/>
                <a:ext cx="1095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1" extrusionOk="0">
                    <a:moveTo>
                      <a:pt x="197" y="0"/>
                    </a:moveTo>
                    <a:cubicBezTo>
                      <a:pt x="1" y="0"/>
                      <a:pt x="158" y="431"/>
                      <a:pt x="306" y="431"/>
                    </a:cubicBezTo>
                    <a:cubicBezTo>
                      <a:pt x="341" y="431"/>
                      <a:pt x="375" y="407"/>
                      <a:pt x="404" y="349"/>
                    </a:cubicBezTo>
                    <a:cubicBezTo>
                      <a:pt x="438" y="215"/>
                      <a:pt x="371" y="82"/>
                      <a:pt x="271" y="15"/>
                    </a:cubicBezTo>
                    <a:cubicBezTo>
                      <a:pt x="242" y="5"/>
                      <a:pt x="218" y="0"/>
                      <a:pt x="19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1" name="Google Shape;20121;p54"/>
              <p:cNvSpPr/>
              <p:nvPr/>
            </p:nvSpPr>
            <p:spPr>
              <a:xfrm>
                <a:off x="7162375" y="2978550"/>
                <a:ext cx="130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2" extrusionOk="0">
                    <a:moveTo>
                      <a:pt x="283" y="1"/>
                    </a:moveTo>
                    <a:cubicBezTo>
                      <a:pt x="145" y="1"/>
                      <a:pt x="1" y="104"/>
                      <a:pt x="37" y="287"/>
                    </a:cubicBezTo>
                    <a:cubicBezTo>
                      <a:pt x="52" y="421"/>
                      <a:pt x="153" y="481"/>
                      <a:pt x="257" y="481"/>
                    </a:cubicBezTo>
                    <a:cubicBezTo>
                      <a:pt x="387" y="481"/>
                      <a:pt x="523" y="387"/>
                      <a:pt x="504" y="220"/>
                    </a:cubicBezTo>
                    <a:cubicBezTo>
                      <a:pt x="504" y="70"/>
                      <a:pt x="396" y="1"/>
                      <a:pt x="2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2" name="Google Shape;20122;p54"/>
              <p:cNvSpPr/>
              <p:nvPr/>
            </p:nvSpPr>
            <p:spPr>
              <a:xfrm>
                <a:off x="7123125" y="2812725"/>
                <a:ext cx="14100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88" extrusionOk="0">
                    <a:moveTo>
                      <a:pt x="281" y="1"/>
                    </a:moveTo>
                    <a:cubicBezTo>
                      <a:pt x="142" y="1"/>
                      <a:pt x="1" y="107"/>
                      <a:pt x="40" y="282"/>
                    </a:cubicBezTo>
                    <a:cubicBezTo>
                      <a:pt x="68" y="424"/>
                      <a:pt x="175" y="488"/>
                      <a:pt x="281" y="488"/>
                    </a:cubicBezTo>
                    <a:cubicBezTo>
                      <a:pt x="424" y="488"/>
                      <a:pt x="564" y="373"/>
                      <a:pt x="507" y="182"/>
                    </a:cubicBezTo>
                    <a:cubicBezTo>
                      <a:pt x="479" y="56"/>
                      <a:pt x="380" y="1"/>
                      <a:pt x="28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3" name="Google Shape;20123;p54"/>
              <p:cNvSpPr/>
              <p:nvPr/>
            </p:nvSpPr>
            <p:spPr>
              <a:xfrm>
                <a:off x="7121600" y="267882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34" y="0"/>
                    </a:moveTo>
                    <a:cubicBezTo>
                      <a:pt x="101" y="34"/>
                      <a:pt x="1" y="134"/>
                      <a:pt x="1" y="267"/>
                    </a:cubicBezTo>
                    <a:cubicBezTo>
                      <a:pt x="34" y="401"/>
                      <a:pt x="134" y="501"/>
                      <a:pt x="267" y="501"/>
                    </a:cubicBezTo>
                    <a:cubicBezTo>
                      <a:pt x="401" y="467"/>
                      <a:pt x="501" y="367"/>
                      <a:pt x="501" y="234"/>
                    </a:cubicBezTo>
                    <a:cubicBezTo>
                      <a:pt x="468" y="101"/>
                      <a:pt x="367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4" name="Google Shape;20124;p54"/>
              <p:cNvSpPr/>
              <p:nvPr/>
            </p:nvSpPr>
            <p:spPr>
              <a:xfrm>
                <a:off x="7113475" y="2652975"/>
                <a:ext cx="1232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10" extrusionOk="0">
                    <a:moveTo>
                      <a:pt x="367" y="0"/>
                    </a:moveTo>
                    <a:cubicBezTo>
                      <a:pt x="220" y="0"/>
                      <a:pt x="1" y="410"/>
                      <a:pt x="200" y="410"/>
                    </a:cubicBezTo>
                    <a:cubicBezTo>
                      <a:pt x="216" y="410"/>
                      <a:pt x="236" y="407"/>
                      <a:pt x="259" y="401"/>
                    </a:cubicBezTo>
                    <a:cubicBezTo>
                      <a:pt x="392" y="367"/>
                      <a:pt x="492" y="234"/>
                      <a:pt x="459" y="100"/>
                    </a:cubicBezTo>
                    <a:cubicBezTo>
                      <a:pt x="439" y="29"/>
                      <a:pt x="406" y="0"/>
                      <a:pt x="3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5" name="Google Shape;20125;p54"/>
              <p:cNvSpPr/>
              <p:nvPr/>
            </p:nvSpPr>
            <p:spPr>
              <a:xfrm>
                <a:off x="7058525" y="2566275"/>
                <a:ext cx="97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31" extrusionOk="0">
                    <a:moveTo>
                      <a:pt x="231" y="0"/>
                    </a:moveTo>
                    <a:cubicBezTo>
                      <a:pt x="93" y="0"/>
                      <a:pt x="0" y="431"/>
                      <a:pt x="164" y="431"/>
                    </a:cubicBezTo>
                    <a:cubicBezTo>
                      <a:pt x="189" y="431"/>
                      <a:pt x="219" y="421"/>
                      <a:pt x="255" y="400"/>
                    </a:cubicBezTo>
                    <a:cubicBezTo>
                      <a:pt x="355" y="333"/>
                      <a:pt x="389" y="199"/>
                      <a:pt x="322" y="66"/>
                    </a:cubicBezTo>
                    <a:cubicBezTo>
                      <a:pt x="291" y="19"/>
                      <a:pt x="260" y="0"/>
                      <a:pt x="23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6" name="Google Shape;20126;p54"/>
              <p:cNvSpPr/>
              <p:nvPr/>
            </p:nvSpPr>
            <p:spPr>
              <a:xfrm>
                <a:off x="7048225" y="2686300"/>
                <a:ext cx="13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3" extrusionOk="0">
                    <a:moveTo>
                      <a:pt x="257" y="0"/>
                    </a:moveTo>
                    <a:cubicBezTo>
                      <a:pt x="250" y="0"/>
                      <a:pt x="242" y="1"/>
                      <a:pt x="234" y="2"/>
                    </a:cubicBezTo>
                    <a:cubicBezTo>
                      <a:pt x="100" y="35"/>
                      <a:pt x="0" y="135"/>
                      <a:pt x="0" y="269"/>
                    </a:cubicBezTo>
                    <a:cubicBezTo>
                      <a:pt x="0" y="402"/>
                      <a:pt x="100" y="502"/>
                      <a:pt x="267" y="502"/>
                    </a:cubicBezTo>
                    <a:cubicBezTo>
                      <a:pt x="526" y="502"/>
                      <a:pt x="502" y="0"/>
                      <a:pt x="2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7" name="Google Shape;20127;p54"/>
              <p:cNvSpPr/>
              <p:nvPr/>
            </p:nvSpPr>
            <p:spPr>
              <a:xfrm>
                <a:off x="7078650" y="2708700"/>
                <a:ext cx="16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07" extrusionOk="0">
                    <a:moveTo>
                      <a:pt x="385" y="0"/>
                    </a:moveTo>
                    <a:cubicBezTo>
                      <a:pt x="168" y="0"/>
                      <a:pt x="0" y="306"/>
                      <a:pt x="251" y="473"/>
                    </a:cubicBezTo>
                    <a:cubicBezTo>
                      <a:pt x="284" y="496"/>
                      <a:pt x="325" y="507"/>
                      <a:pt x="367" y="507"/>
                    </a:cubicBezTo>
                    <a:cubicBezTo>
                      <a:pt x="451" y="507"/>
                      <a:pt x="540" y="462"/>
                      <a:pt x="584" y="373"/>
                    </a:cubicBezTo>
                    <a:cubicBezTo>
                      <a:pt x="651" y="273"/>
                      <a:pt x="618" y="106"/>
                      <a:pt x="518" y="40"/>
                    </a:cubicBezTo>
                    <a:cubicBezTo>
                      <a:pt x="473" y="12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8" name="Google Shape;20128;p54"/>
              <p:cNvSpPr/>
              <p:nvPr/>
            </p:nvSpPr>
            <p:spPr>
              <a:xfrm>
                <a:off x="7086800" y="2583725"/>
                <a:ext cx="131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1" extrusionOk="0">
                    <a:moveTo>
                      <a:pt x="265" y="0"/>
                    </a:moveTo>
                    <a:cubicBezTo>
                      <a:pt x="0" y="0"/>
                      <a:pt x="0" y="470"/>
                      <a:pt x="265" y="470"/>
                    </a:cubicBezTo>
                    <a:cubicBezTo>
                      <a:pt x="274" y="470"/>
                      <a:pt x="283" y="470"/>
                      <a:pt x="292" y="469"/>
                    </a:cubicBezTo>
                    <a:cubicBezTo>
                      <a:pt x="425" y="469"/>
                      <a:pt x="525" y="369"/>
                      <a:pt x="525" y="235"/>
                    </a:cubicBezTo>
                    <a:cubicBezTo>
                      <a:pt x="492" y="102"/>
                      <a:pt x="392" y="2"/>
                      <a:pt x="292" y="2"/>
                    </a:cubicBezTo>
                    <a:cubicBezTo>
                      <a:pt x="283" y="1"/>
                      <a:pt x="274" y="0"/>
                      <a:pt x="26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9" name="Google Shape;20129;p54"/>
              <p:cNvSpPr/>
              <p:nvPr/>
            </p:nvSpPr>
            <p:spPr>
              <a:xfrm>
                <a:off x="6933275" y="2550250"/>
                <a:ext cx="148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46" extrusionOk="0">
                    <a:moveTo>
                      <a:pt x="276" y="0"/>
                    </a:moveTo>
                    <a:cubicBezTo>
                      <a:pt x="162" y="0"/>
                      <a:pt x="57" y="91"/>
                      <a:pt x="28" y="207"/>
                    </a:cubicBezTo>
                    <a:cubicBezTo>
                      <a:pt x="1" y="307"/>
                      <a:pt x="38" y="345"/>
                      <a:pt x="100" y="345"/>
                    </a:cubicBezTo>
                    <a:cubicBezTo>
                      <a:pt x="263" y="345"/>
                      <a:pt x="595" y="79"/>
                      <a:pt x="328" y="6"/>
                    </a:cubicBezTo>
                    <a:cubicBezTo>
                      <a:pt x="311" y="2"/>
                      <a:pt x="293" y="0"/>
                      <a:pt x="27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0" name="Google Shape;20130;p54"/>
              <p:cNvSpPr/>
              <p:nvPr/>
            </p:nvSpPr>
            <p:spPr>
              <a:xfrm>
                <a:off x="6983175" y="2637850"/>
                <a:ext cx="156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99" extrusionOk="0">
                    <a:moveTo>
                      <a:pt x="268" y="1"/>
                    </a:moveTo>
                    <a:cubicBezTo>
                      <a:pt x="226" y="1"/>
                      <a:pt x="181" y="12"/>
                      <a:pt x="134" y="38"/>
                    </a:cubicBezTo>
                    <a:cubicBezTo>
                      <a:pt x="34" y="105"/>
                      <a:pt x="0" y="272"/>
                      <a:pt x="67" y="372"/>
                    </a:cubicBezTo>
                    <a:cubicBezTo>
                      <a:pt x="115" y="444"/>
                      <a:pt x="198" y="499"/>
                      <a:pt x="290" y="499"/>
                    </a:cubicBezTo>
                    <a:cubicBezTo>
                      <a:pt x="326" y="499"/>
                      <a:pt x="363" y="491"/>
                      <a:pt x="401" y="472"/>
                    </a:cubicBezTo>
                    <a:cubicBezTo>
                      <a:pt x="626" y="331"/>
                      <a:pt x="495" y="1"/>
                      <a:pt x="2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1" name="Google Shape;20131;p54"/>
              <p:cNvSpPr/>
              <p:nvPr/>
            </p:nvSpPr>
            <p:spPr>
              <a:xfrm>
                <a:off x="7041550" y="2545400"/>
                <a:ext cx="1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01" extrusionOk="0">
                    <a:moveTo>
                      <a:pt x="270" y="0"/>
                    </a:moveTo>
                    <a:cubicBezTo>
                      <a:pt x="186" y="0"/>
                      <a:pt x="111" y="45"/>
                      <a:pt x="67" y="134"/>
                    </a:cubicBezTo>
                    <a:cubicBezTo>
                      <a:pt x="0" y="234"/>
                      <a:pt x="34" y="401"/>
                      <a:pt x="134" y="467"/>
                    </a:cubicBezTo>
                    <a:cubicBezTo>
                      <a:pt x="178" y="490"/>
                      <a:pt x="223" y="501"/>
                      <a:pt x="265" y="501"/>
                    </a:cubicBezTo>
                    <a:cubicBezTo>
                      <a:pt x="349" y="501"/>
                      <a:pt x="423" y="456"/>
                      <a:pt x="467" y="367"/>
                    </a:cubicBezTo>
                    <a:cubicBezTo>
                      <a:pt x="534" y="267"/>
                      <a:pt x="501" y="100"/>
                      <a:pt x="401" y="34"/>
                    </a:cubicBezTo>
                    <a:cubicBezTo>
                      <a:pt x="356" y="11"/>
                      <a:pt x="312" y="0"/>
                      <a:pt x="27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2" name="Google Shape;20132;p54"/>
              <p:cNvSpPr/>
              <p:nvPr/>
            </p:nvSpPr>
            <p:spPr>
              <a:xfrm>
                <a:off x="6938675" y="2419375"/>
                <a:ext cx="153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99" extrusionOk="0">
                    <a:moveTo>
                      <a:pt x="352" y="0"/>
                    </a:moveTo>
                    <a:cubicBezTo>
                      <a:pt x="171" y="0"/>
                      <a:pt x="1" y="211"/>
                      <a:pt x="146" y="405"/>
                    </a:cubicBezTo>
                    <a:cubicBezTo>
                      <a:pt x="204" y="463"/>
                      <a:pt x="273" y="498"/>
                      <a:pt x="341" y="498"/>
                    </a:cubicBezTo>
                    <a:cubicBezTo>
                      <a:pt x="390" y="498"/>
                      <a:pt x="437" y="480"/>
                      <a:pt x="479" y="438"/>
                    </a:cubicBezTo>
                    <a:cubicBezTo>
                      <a:pt x="613" y="338"/>
                      <a:pt x="613" y="205"/>
                      <a:pt x="546" y="104"/>
                    </a:cubicBezTo>
                    <a:cubicBezTo>
                      <a:pt x="491" y="31"/>
                      <a:pt x="421" y="0"/>
                      <a:pt x="3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3" name="Google Shape;20133;p54"/>
              <p:cNvSpPr/>
              <p:nvPr/>
            </p:nvSpPr>
            <p:spPr>
              <a:xfrm>
                <a:off x="6865225" y="2438500"/>
                <a:ext cx="145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80" extrusionOk="0">
                    <a:moveTo>
                      <a:pt x="334" y="0"/>
                    </a:moveTo>
                    <a:cubicBezTo>
                      <a:pt x="317" y="0"/>
                      <a:pt x="299" y="2"/>
                      <a:pt x="282" y="7"/>
                    </a:cubicBezTo>
                    <a:cubicBezTo>
                      <a:pt x="0" y="38"/>
                      <a:pt x="41" y="480"/>
                      <a:pt x="295" y="480"/>
                    </a:cubicBezTo>
                    <a:cubicBezTo>
                      <a:pt x="312" y="480"/>
                      <a:pt x="330" y="478"/>
                      <a:pt x="348" y="474"/>
                    </a:cubicBezTo>
                    <a:cubicBezTo>
                      <a:pt x="482" y="474"/>
                      <a:pt x="582" y="340"/>
                      <a:pt x="582" y="207"/>
                    </a:cubicBezTo>
                    <a:cubicBezTo>
                      <a:pt x="553" y="91"/>
                      <a:pt x="449" y="0"/>
                      <a:pt x="3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4" name="Google Shape;20134;p54"/>
              <p:cNvSpPr/>
              <p:nvPr/>
            </p:nvSpPr>
            <p:spPr>
              <a:xfrm>
                <a:off x="6911850" y="2451200"/>
                <a:ext cx="163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08" extrusionOk="0">
                    <a:moveTo>
                      <a:pt x="359" y="0"/>
                    </a:moveTo>
                    <a:cubicBezTo>
                      <a:pt x="108" y="0"/>
                      <a:pt x="0" y="413"/>
                      <a:pt x="318" y="499"/>
                    </a:cubicBezTo>
                    <a:cubicBezTo>
                      <a:pt x="336" y="505"/>
                      <a:pt x="355" y="508"/>
                      <a:pt x="374" y="508"/>
                    </a:cubicBezTo>
                    <a:cubicBezTo>
                      <a:pt x="463" y="508"/>
                      <a:pt x="563" y="448"/>
                      <a:pt x="618" y="366"/>
                    </a:cubicBezTo>
                    <a:cubicBezTo>
                      <a:pt x="652" y="232"/>
                      <a:pt x="618" y="99"/>
                      <a:pt x="485" y="32"/>
                    </a:cubicBezTo>
                    <a:cubicBezTo>
                      <a:pt x="440" y="10"/>
                      <a:pt x="398" y="0"/>
                      <a:pt x="35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5" name="Google Shape;20135;p54"/>
              <p:cNvSpPr/>
              <p:nvPr/>
            </p:nvSpPr>
            <p:spPr>
              <a:xfrm>
                <a:off x="6966600" y="2335700"/>
                <a:ext cx="1160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14" extrusionOk="0">
                    <a:moveTo>
                      <a:pt x="190" y="0"/>
                    </a:moveTo>
                    <a:cubicBezTo>
                      <a:pt x="1" y="0"/>
                      <a:pt x="165" y="413"/>
                      <a:pt x="302" y="413"/>
                    </a:cubicBezTo>
                    <a:cubicBezTo>
                      <a:pt x="337" y="413"/>
                      <a:pt x="371" y="385"/>
                      <a:pt x="396" y="316"/>
                    </a:cubicBezTo>
                    <a:cubicBezTo>
                      <a:pt x="463" y="182"/>
                      <a:pt x="396" y="49"/>
                      <a:pt x="263" y="16"/>
                    </a:cubicBezTo>
                    <a:cubicBezTo>
                      <a:pt x="234" y="5"/>
                      <a:pt x="210" y="0"/>
                      <a:pt x="19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6" name="Google Shape;20136;p54"/>
              <p:cNvSpPr/>
              <p:nvPr/>
            </p:nvSpPr>
            <p:spPr>
              <a:xfrm>
                <a:off x="6884225" y="2308250"/>
                <a:ext cx="14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4" extrusionOk="0">
                    <a:moveTo>
                      <a:pt x="262" y="1"/>
                    </a:moveTo>
                    <a:cubicBezTo>
                      <a:pt x="165" y="1"/>
                      <a:pt x="81" y="44"/>
                      <a:pt x="55" y="146"/>
                    </a:cubicBezTo>
                    <a:cubicBezTo>
                      <a:pt x="1" y="310"/>
                      <a:pt x="124" y="473"/>
                      <a:pt x="280" y="473"/>
                    </a:cubicBezTo>
                    <a:cubicBezTo>
                      <a:pt x="316" y="473"/>
                      <a:pt x="352" y="465"/>
                      <a:pt x="389" y="447"/>
                    </a:cubicBezTo>
                    <a:cubicBezTo>
                      <a:pt x="589" y="346"/>
                      <a:pt x="556" y="80"/>
                      <a:pt x="356" y="13"/>
                    </a:cubicBezTo>
                    <a:cubicBezTo>
                      <a:pt x="324" y="5"/>
                      <a:pt x="293" y="1"/>
                      <a:pt x="2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7" name="Google Shape;20137;p54"/>
              <p:cNvSpPr/>
              <p:nvPr/>
            </p:nvSpPr>
            <p:spPr>
              <a:xfrm>
                <a:off x="6868925" y="2327725"/>
                <a:ext cx="13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84" extrusionOk="0">
                    <a:moveTo>
                      <a:pt x="275" y="0"/>
                    </a:moveTo>
                    <a:cubicBezTo>
                      <a:pt x="194" y="0"/>
                      <a:pt x="113" y="43"/>
                      <a:pt x="67" y="135"/>
                    </a:cubicBezTo>
                    <a:cubicBezTo>
                      <a:pt x="0" y="235"/>
                      <a:pt x="67" y="401"/>
                      <a:pt x="167" y="468"/>
                    </a:cubicBezTo>
                    <a:cubicBezTo>
                      <a:pt x="198" y="478"/>
                      <a:pt x="228" y="483"/>
                      <a:pt x="258" y="483"/>
                    </a:cubicBezTo>
                    <a:cubicBezTo>
                      <a:pt x="422" y="483"/>
                      <a:pt x="557" y="337"/>
                      <a:pt x="501" y="168"/>
                    </a:cubicBezTo>
                    <a:cubicBezTo>
                      <a:pt x="465" y="60"/>
                      <a:pt x="370" y="0"/>
                      <a:pt x="2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8" name="Google Shape;20138;p54"/>
              <p:cNvSpPr/>
              <p:nvPr/>
            </p:nvSpPr>
            <p:spPr>
              <a:xfrm>
                <a:off x="6895750" y="2263300"/>
                <a:ext cx="115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10" extrusionOk="0">
                    <a:moveTo>
                      <a:pt x="202" y="1"/>
                    </a:moveTo>
                    <a:cubicBezTo>
                      <a:pt x="0" y="1"/>
                      <a:pt x="201" y="410"/>
                      <a:pt x="340" y="410"/>
                    </a:cubicBezTo>
                    <a:cubicBezTo>
                      <a:pt x="377" y="410"/>
                      <a:pt x="409" y="382"/>
                      <a:pt x="428" y="310"/>
                    </a:cubicBezTo>
                    <a:cubicBezTo>
                      <a:pt x="462" y="176"/>
                      <a:pt x="395" y="43"/>
                      <a:pt x="262" y="10"/>
                    </a:cubicBezTo>
                    <a:cubicBezTo>
                      <a:pt x="239" y="3"/>
                      <a:pt x="219" y="1"/>
                      <a:pt x="2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9" name="Google Shape;20139;p54"/>
              <p:cNvSpPr/>
              <p:nvPr/>
            </p:nvSpPr>
            <p:spPr>
              <a:xfrm>
                <a:off x="6772125" y="2166675"/>
                <a:ext cx="167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14" extrusionOk="0">
                    <a:moveTo>
                      <a:pt x="376" y="1"/>
                    </a:moveTo>
                    <a:cubicBezTo>
                      <a:pt x="176" y="1"/>
                      <a:pt x="1" y="282"/>
                      <a:pt x="236" y="439"/>
                    </a:cubicBezTo>
                    <a:cubicBezTo>
                      <a:pt x="286" y="489"/>
                      <a:pt x="345" y="514"/>
                      <a:pt x="403" y="514"/>
                    </a:cubicBezTo>
                    <a:cubicBezTo>
                      <a:pt x="462" y="514"/>
                      <a:pt x="520" y="489"/>
                      <a:pt x="570" y="439"/>
                    </a:cubicBezTo>
                    <a:cubicBezTo>
                      <a:pt x="670" y="339"/>
                      <a:pt x="637" y="172"/>
                      <a:pt x="537" y="72"/>
                    </a:cubicBezTo>
                    <a:cubicBezTo>
                      <a:pt x="487" y="22"/>
                      <a:pt x="430" y="1"/>
                      <a:pt x="37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0" name="Google Shape;20140;p54"/>
              <p:cNvSpPr/>
              <p:nvPr/>
            </p:nvSpPr>
            <p:spPr>
              <a:xfrm>
                <a:off x="6738000" y="2180425"/>
                <a:ext cx="133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96" extrusionOk="0">
                    <a:moveTo>
                      <a:pt x="287" y="1"/>
                    </a:moveTo>
                    <a:cubicBezTo>
                      <a:pt x="259" y="1"/>
                      <a:pt x="230" y="8"/>
                      <a:pt x="200" y="22"/>
                    </a:cubicBezTo>
                    <a:cubicBezTo>
                      <a:pt x="67" y="56"/>
                      <a:pt x="0" y="189"/>
                      <a:pt x="34" y="322"/>
                    </a:cubicBezTo>
                    <a:cubicBezTo>
                      <a:pt x="62" y="409"/>
                      <a:pt x="166" y="496"/>
                      <a:pt x="280" y="496"/>
                    </a:cubicBezTo>
                    <a:cubicBezTo>
                      <a:pt x="298" y="496"/>
                      <a:pt x="316" y="494"/>
                      <a:pt x="334" y="489"/>
                    </a:cubicBezTo>
                    <a:cubicBezTo>
                      <a:pt x="467" y="423"/>
                      <a:pt x="534" y="289"/>
                      <a:pt x="501" y="189"/>
                    </a:cubicBezTo>
                    <a:cubicBezTo>
                      <a:pt x="475" y="85"/>
                      <a:pt x="388" y="1"/>
                      <a:pt x="28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1" name="Google Shape;20141;p54"/>
              <p:cNvSpPr/>
              <p:nvPr/>
            </p:nvSpPr>
            <p:spPr>
              <a:xfrm>
                <a:off x="6841400" y="2189325"/>
                <a:ext cx="131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07" extrusionOk="0">
                    <a:moveTo>
                      <a:pt x="240" y="0"/>
                    </a:moveTo>
                    <a:cubicBezTo>
                      <a:pt x="128" y="0"/>
                      <a:pt x="15" y="71"/>
                      <a:pt x="1" y="233"/>
                    </a:cubicBezTo>
                    <a:cubicBezTo>
                      <a:pt x="1" y="367"/>
                      <a:pt x="67" y="467"/>
                      <a:pt x="201" y="500"/>
                    </a:cubicBezTo>
                    <a:cubicBezTo>
                      <a:pt x="218" y="505"/>
                      <a:pt x="236" y="507"/>
                      <a:pt x="253" y="507"/>
                    </a:cubicBezTo>
                    <a:cubicBezTo>
                      <a:pt x="367" y="507"/>
                      <a:pt x="468" y="416"/>
                      <a:pt x="468" y="300"/>
                    </a:cubicBezTo>
                    <a:cubicBezTo>
                      <a:pt x="523" y="114"/>
                      <a:pt x="382" y="0"/>
                      <a:pt x="24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2" name="Google Shape;20142;p54"/>
              <p:cNvSpPr/>
              <p:nvPr/>
            </p:nvSpPr>
            <p:spPr>
              <a:xfrm>
                <a:off x="6831650" y="2120775"/>
                <a:ext cx="1395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76" extrusionOk="0">
                    <a:moveTo>
                      <a:pt x="309" y="0"/>
                    </a:moveTo>
                    <a:cubicBezTo>
                      <a:pt x="292" y="0"/>
                      <a:pt x="275" y="2"/>
                      <a:pt x="257" y="7"/>
                    </a:cubicBezTo>
                    <a:cubicBezTo>
                      <a:pt x="0" y="71"/>
                      <a:pt x="52" y="475"/>
                      <a:pt x="325" y="475"/>
                    </a:cubicBezTo>
                    <a:cubicBezTo>
                      <a:pt x="335" y="475"/>
                      <a:pt x="346" y="475"/>
                      <a:pt x="357" y="474"/>
                    </a:cubicBezTo>
                    <a:cubicBezTo>
                      <a:pt x="491" y="474"/>
                      <a:pt x="557" y="340"/>
                      <a:pt x="557" y="207"/>
                    </a:cubicBezTo>
                    <a:cubicBezTo>
                      <a:pt x="528" y="91"/>
                      <a:pt x="424" y="0"/>
                      <a:pt x="30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3" name="Google Shape;20143;p54"/>
              <p:cNvSpPr/>
              <p:nvPr/>
            </p:nvSpPr>
            <p:spPr>
              <a:xfrm>
                <a:off x="6687550" y="2129275"/>
                <a:ext cx="133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68" extrusionOk="0">
                    <a:moveTo>
                      <a:pt x="284" y="0"/>
                    </a:moveTo>
                    <a:cubicBezTo>
                      <a:pt x="117" y="0"/>
                      <a:pt x="17" y="134"/>
                      <a:pt x="17" y="267"/>
                    </a:cubicBezTo>
                    <a:cubicBezTo>
                      <a:pt x="0" y="400"/>
                      <a:pt x="134" y="467"/>
                      <a:pt x="267" y="467"/>
                    </a:cubicBezTo>
                    <a:cubicBezTo>
                      <a:pt x="400" y="467"/>
                      <a:pt x="534" y="400"/>
                      <a:pt x="517" y="267"/>
                    </a:cubicBezTo>
                    <a:cubicBezTo>
                      <a:pt x="517" y="134"/>
                      <a:pt x="384" y="0"/>
                      <a:pt x="28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4" name="Google Shape;20144;p54"/>
              <p:cNvSpPr/>
              <p:nvPr/>
            </p:nvSpPr>
            <p:spPr>
              <a:xfrm>
                <a:off x="6703800" y="2114875"/>
                <a:ext cx="133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5" extrusionOk="0">
                    <a:moveTo>
                      <a:pt x="284" y="1"/>
                    </a:moveTo>
                    <a:cubicBezTo>
                      <a:pt x="217" y="1"/>
                      <a:pt x="151" y="26"/>
                      <a:pt x="101" y="76"/>
                    </a:cubicBezTo>
                    <a:cubicBezTo>
                      <a:pt x="1" y="142"/>
                      <a:pt x="1" y="309"/>
                      <a:pt x="101" y="409"/>
                    </a:cubicBezTo>
                    <a:cubicBezTo>
                      <a:pt x="151" y="459"/>
                      <a:pt x="217" y="484"/>
                      <a:pt x="284" y="484"/>
                    </a:cubicBezTo>
                    <a:cubicBezTo>
                      <a:pt x="351" y="484"/>
                      <a:pt x="418" y="459"/>
                      <a:pt x="468" y="409"/>
                    </a:cubicBezTo>
                    <a:cubicBezTo>
                      <a:pt x="534" y="309"/>
                      <a:pt x="534" y="142"/>
                      <a:pt x="468" y="76"/>
                    </a:cubicBezTo>
                    <a:cubicBezTo>
                      <a:pt x="418" y="26"/>
                      <a:pt x="351" y="1"/>
                      <a:pt x="28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5" name="Google Shape;20145;p54"/>
              <p:cNvSpPr/>
              <p:nvPr/>
            </p:nvSpPr>
            <p:spPr>
              <a:xfrm>
                <a:off x="6727150" y="2040500"/>
                <a:ext cx="146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25" extrusionOk="0">
                    <a:moveTo>
                      <a:pt x="252" y="0"/>
                    </a:moveTo>
                    <a:cubicBezTo>
                      <a:pt x="153" y="0"/>
                      <a:pt x="59" y="55"/>
                      <a:pt x="34" y="182"/>
                    </a:cubicBezTo>
                    <a:cubicBezTo>
                      <a:pt x="1" y="315"/>
                      <a:pt x="67" y="449"/>
                      <a:pt x="201" y="516"/>
                    </a:cubicBezTo>
                    <a:cubicBezTo>
                      <a:pt x="218" y="521"/>
                      <a:pt x="236" y="524"/>
                      <a:pt x="255" y="524"/>
                    </a:cubicBezTo>
                    <a:cubicBezTo>
                      <a:pt x="344" y="524"/>
                      <a:pt x="440" y="459"/>
                      <a:pt x="468" y="349"/>
                    </a:cubicBezTo>
                    <a:lnTo>
                      <a:pt x="501" y="349"/>
                    </a:lnTo>
                    <a:cubicBezTo>
                      <a:pt x="583" y="143"/>
                      <a:pt x="411" y="0"/>
                      <a:pt x="2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6" name="Google Shape;20146;p54"/>
              <p:cNvSpPr/>
              <p:nvPr/>
            </p:nvSpPr>
            <p:spPr>
              <a:xfrm>
                <a:off x="6768575" y="3719775"/>
                <a:ext cx="1530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98" extrusionOk="0">
                    <a:moveTo>
                      <a:pt x="339" y="1"/>
                    </a:moveTo>
                    <a:cubicBezTo>
                      <a:pt x="262" y="1"/>
                      <a:pt x="185" y="45"/>
                      <a:pt x="145" y="126"/>
                    </a:cubicBezTo>
                    <a:cubicBezTo>
                      <a:pt x="1" y="294"/>
                      <a:pt x="169" y="497"/>
                      <a:pt x="349" y="497"/>
                    </a:cubicBezTo>
                    <a:cubicBezTo>
                      <a:pt x="418" y="497"/>
                      <a:pt x="489" y="467"/>
                      <a:pt x="545" y="393"/>
                    </a:cubicBezTo>
                    <a:cubicBezTo>
                      <a:pt x="612" y="293"/>
                      <a:pt x="579" y="126"/>
                      <a:pt x="478" y="59"/>
                    </a:cubicBezTo>
                    <a:cubicBezTo>
                      <a:pt x="439" y="20"/>
                      <a:pt x="389" y="1"/>
                      <a:pt x="33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7" name="Google Shape;20147;p54"/>
              <p:cNvSpPr/>
              <p:nvPr/>
            </p:nvSpPr>
            <p:spPr>
              <a:xfrm>
                <a:off x="6776400" y="3674425"/>
                <a:ext cx="125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09" extrusionOk="0">
                    <a:moveTo>
                      <a:pt x="222" y="1"/>
                    </a:moveTo>
                    <a:cubicBezTo>
                      <a:pt x="1" y="1"/>
                      <a:pt x="241" y="408"/>
                      <a:pt x="383" y="408"/>
                    </a:cubicBezTo>
                    <a:cubicBezTo>
                      <a:pt x="421" y="408"/>
                      <a:pt x="452" y="379"/>
                      <a:pt x="466" y="305"/>
                    </a:cubicBezTo>
                    <a:cubicBezTo>
                      <a:pt x="499" y="172"/>
                      <a:pt x="399" y="38"/>
                      <a:pt x="266" y="5"/>
                    </a:cubicBezTo>
                    <a:cubicBezTo>
                      <a:pt x="249" y="2"/>
                      <a:pt x="235" y="1"/>
                      <a:pt x="22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8" name="Google Shape;20148;p54"/>
              <p:cNvSpPr/>
              <p:nvPr/>
            </p:nvSpPr>
            <p:spPr>
              <a:xfrm>
                <a:off x="6855025" y="3571425"/>
                <a:ext cx="156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00" extrusionOk="0">
                    <a:moveTo>
                      <a:pt x="353" y="1"/>
                    </a:moveTo>
                    <a:cubicBezTo>
                      <a:pt x="161" y="1"/>
                      <a:pt x="0" y="294"/>
                      <a:pt x="189" y="456"/>
                    </a:cubicBezTo>
                    <a:cubicBezTo>
                      <a:pt x="245" y="483"/>
                      <a:pt x="300" y="500"/>
                      <a:pt x="353" y="500"/>
                    </a:cubicBezTo>
                    <a:cubicBezTo>
                      <a:pt x="428" y="500"/>
                      <a:pt x="498" y="467"/>
                      <a:pt x="556" y="389"/>
                    </a:cubicBezTo>
                    <a:cubicBezTo>
                      <a:pt x="623" y="289"/>
                      <a:pt x="590" y="155"/>
                      <a:pt x="490" y="55"/>
                    </a:cubicBezTo>
                    <a:cubicBezTo>
                      <a:pt x="445" y="17"/>
                      <a:pt x="398" y="1"/>
                      <a:pt x="3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9" name="Google Shape;20149;p54"/>
              <p:cNvSpPr/>
              <p:nvPr/>
            </p:nvSpPr>
            <p:spPr>
              <a:xfrm>
                <a:off x="6803050" y="3645325"/>
                <a:ext cx="142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2" extrusionOk="0">
                    <a:moveTo>
                      <a:pt x="310" y="0"/>
                    </a:moveTo>
                    <a:cubicBezTo>
                      <a:pt x="228" y="0"/>
                      <a:pt x="143" y="37"/>
                      <a:pt x="100" y="102"/>
                    </a:cubicBezTo>
                    <a:cubicBezTo>
                      <a:pt x="0" y="202"/>
                      <a:pt x="33" y="368"/>
                      <a:pt x="134" y="435"/>
                    </a:cubicBezTo>
                    <a:cubicBezTo>
                      <a:pt x="179" y="465"/>
                      <a:pt x="237" y="482"/>
                      <a:pt x="294" y="482"/>
                    </a:cubicBezTo>
                    <a:cubicBezTo>
                      <a:pt x="363" y="482"/>
                      <a:pt x="430" y="457"/>
                      <a:pt x="467" y="402"/>
                    </a:cubicBezTo>
                    <a:cubicBezTo>
                      <a:pt x="567" y="268"/>
                      <a:pt x="534" y="135"/>
                      <a:pt x="434" y="35"/>
                    </a:cubicBezTo>
                    <a:cubicBezTo>
                      <a:pt x="398" y="11"/>
                      <a:pt x="354" y="0"/>
                      <a:pt x="31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0" name="Google Shape;20150;p54"/>
              <p:cNvSpPr/>
              <p:nvPr/>
            </p:nvSpPr>
            <p:spPr>
              <a:xfrm>
                <a:off x="6660575" y="3707275"/>
                <a:ext cx="180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485" extrusionOk="0">
                    <a:moveTo>
                      <a:pt x="374" y="0"/>
                    </a:moveTo>
                    <a:cubicBezTo>
                      <a:pt x="339" y="0"/>
                      <a:pt x="301" y="8"/>
                      <a:pt x="262" y="25"/>
                    </a:cubicBezTo>
                    <a:cubicBezTo>
                      <a:pt x="1" y="141"/>
                      <a:pt x="118" y="484"/>
                      <a:pt x="350" y="484"/>
                    </a:cubicBezTo>
                    <a:cubicBezTo>
                      <a:pt x="385" y="484"/>
                      <a:pt x="423" y="476"/>
                      <a:pt x="462" y="459"/>
                    </a:cubicBezTo>
                    <a:cubicBezTo>
                      <a:pt x="723" y="343"/>
                      <a:pt x="606" y="0"/>
                      <a:pt x="37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1" name="Google Shape;20151;p54"/>
              <p:cNvSpPr/>
              <p:nvPr/>
            </p:nvSpPr>
            <p:spPr>
              <a:xfrm>
                <a:off x="6675450" y="3585100"/>
                <a:ext cx="13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3" extrusionOk="0">
                    <a:moveTo>
                      <a:pt x="241" y="1"/>
                    </a:moveTo>
                    <a:cubicBezTo>
                      <a:pt x="135" y="1"/>
                      <a:pt x="30" y="64"/>
                      <a:pt x="0" y="209"/>
                    </a:cubicBezTo>
                    <a:cubicBezTo>
                      <a:pt x="0" y="342"/>
                      <a:pt x="67" y="442"/>
                      <a:pt x="201" y="476"/>
                    </a:cubicBezTo>
                    <a:cubicBezTo>
                      <a:pt x="218" y="480"/>
                      <a:pt x="236" y="482"/>
                      <a:pt x="253" y="482"/>
                    </a:cubicBezTo>
                    <a:cubicBezTo>
                      <a:pt x="367" y="482"/>
                      <a:pt x="472" y="392"/>
                      <a:pt x="501" y="276"/>
                    </a:cubicBezTo>
                    <a:cubicBezTo>
                      <a:pt x="520" y="106"/>
                      <a:pt x="379" y="1"/>
                      <a:pt x="24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2" name="Google Shape;20152;p54"/>
              <p:cNvSpPr/>
              <p:nvPr/>
            </p:nvSpPr>
            <p:spPr>
              <a:xfrm>
                <a:off x="6732400" y="3611550"/>
                <a:ext cx="14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327" extrusionOk="0">
                    <a:moveTo>
                      <a:pt x="483" y="1"/>
                    </a:moveTo>
                    <a:cubicBezTo>
                      <a:pt x="316" y="1"/>
                      <a:pt x="1" y="225"/>
                      <a:pt x="258" y="318"/>
                    </a:cubicBezTo>
                    <a:cubicBezTo>
                      <a:pt x="280" y="324"/>
                      <a:pt x="303" y="327"/>
                      <a:pt x="326" y="327"/>
                    </a:cubicBezTo>
                    <a:cubicBezTo>
                      <a:pt x="434" y="327"/>
                      <a:pt x="530" y="262"/>
                      <a:pt x="558" y="152"/>
                    </a:cubicBezTo>
                    <a:cubicBezTo>
                      <a:pt x="598" y="42"/>
                      <a:pt x="554" y="1"/>
                      <a:pt x="4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3" name="Google Shape;20153;p54"/>
              <p:cNvSpPr/>
              <p:nvPr/>
            </p:nvSpPr>
            <p:spPr>
              <a:xfrm>
                <a:off x="6585375" y="3747625"/>
                <a:ext cx="149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74" extrusionOk="0">
                    <a:moveTo>
                      <a:pt x="249" y="1"/>
                    </a:moveTo>
                    <a:cubicBezTo>
                      <a:pt x="202" y="1"/>
                      <a:pt x="151" y="14"/>
                      <a:pt x="101" y="46"/>
                    </a:cubicBezTo>
                    <a:cubicBezTo>
                      <a:pt x="1" y="146"/>
                      <a:pt x="1" y="279"/>
                      <a:pt x="68" y="379"/>
                    </a:cubicBezTo>
                    <a:cubicBezTo>
                      <a:pt x="126" y="438"/>
                      <a:pt x="206" y="473"/>
                      <a:pt x="283" y="473"/>
                    </a:cubicBezTo>
                    <a:cubicBezTo>
                      <a:pt x="339" y="473"/>
                      <a:pt x="393" y="455"/>
                      <a:pt x="435" y="413"/>
                    </a:cubicBezTo>
                    <a:cubicBezTo>
                      <a:pt x="597" y="250"/>
                      <a:pt x="452" y="1"/>
                      <a:pt x="24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4" name="Google Shape;20154;p54"/>
              <p:cNvSpPr/>
              <p:nvPr/>
            </p:nvSpPr>
            <p:spPr>
              <a:xfrm>
                <a:off x="6537850" y="3738750"/>
                <a:ext cx="130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7" extrusionOk="0">
                    <a:moveTo>
                      <a:pt x="234" y="1"/>
                    </a:moveTo>
                    <a:cubicBezTo>
                      <a:pt x="101" y="34"/>
                      <a:pt x="1" y="134"/>
                      <a:pt x="34" y="267"/>
                    </a:cubicBezTo>
                    <a:cubicBezTo>
                      <a:pt x="49" y="418"/>
                      <a:pt x="152" y="487"/>
                      <a:pt x="258" y="487"/>
                    </a:cubicBezTo>
                    <a:cubicBezTo>
                      <a:pt x="386" y="487"/>
                      <a:pt x="519" y="384"/>
                      <a:pt x="501" y="201"/>
                    </a:cubicBezTo>
                    <a:cubicBezTo>
                      <a:pt x="468" y="67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5" name="Google Shape;20155;p54"/>
              <p:cNvSpPr/>
              <p:nvPr/>
            </p:nvSpPr>
            <p:spPr>
              <a:xfrm>
                <a:off x="6586225" y="3715375"/>
                <a:ext cx="13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0" extrusionOk="0">
                    <a:moveTo>
                      <a:pt x="281" y="0"/>
                    </a:moveTo>
                    <a:cubicBezTo>
                      <a:pt x="242" y="0"/>
                      <a:pt x="202" y="11"/>
                      <a:pt x="167" y="35"/>
                    </a:cubicBezTo>
                    <a:cubicBezTo>
                      <a:pt x="34" y="102"/>
                      <a:pt x="0" y="235"/>
                      <a:pt x="67" y="368"/>
                    </a:cubicBezTo>
                    <a:cubicBezTo>
                      <a:pt x="110" y="433"/>
                      <a:pt x="195" y="470"/>
                      <a:pt x="276" y="470"/>
                    </a:cubicBezTo>
                    <a:cubicBezTo>
                      <a:pt x="321" y="470"/>
                      <a:pt x="365" y="459"/>
                      <a:pt x="401" y="435"/>
                    </a:cubicBezTo>
                    <a:cubicBezTo>
                      <a:pt x="501" y="368"/>
                      <a:pt x="534" y="235"/>
                      <a:pt x="467" y="102"/>
                    </a:cubicBezTo>
                    <a:cubicBezTo>
                      <a:pt x="424" y="37"/>
                      <a:pt x="353" y="0"/>
                      <a:pt x="28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6" name="Google Shape;20156;p54"/>
              <p:cNvSpPr/>
              <p:nvPr/>
            </p:nvSpPr>
            <p:spPr>
              <a:xfrm>
                <a:off x="6497825" y="3793300"/>
                <a:ext cx="1312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2" extrusionOk="0">
                    <a:moveTo>
                      <a:pt x="279" y="0"/>
                    </a:moveTo>
                    <a:cubicBezTo>
                      <a:pt x="230" y="0"/>
                      <a:pt x="179" y="17"/>
                      <a:pt x="134" y="53"/>
                    </a:cubicBezTo>
                    <a:cubicBezTo>
                      <a:pt x="0" y="154"/>
                      <a:pt x="0" y="287"/>
                      <a:pt x="100" y="387"/>
                    </a:cubicBezTo>
                    <a:cubicBezTo>
                      <a:pt x="152" y="452"/>
                      <a:pt x="225" y="482"/>
                      <a:pt x="294" y="482"/>
                    </a:cubicBezTo>
                    <a:cubicBezTo>
                      <a:pt x="401" y="482"/>
                      <a:pt x="501" y="409"/>
                      <a:pt x="501" y="287"/>
                    </a:cubicBezTo>
                    <a:cubicBezTo>
                      <a:pt x="525" y="117"/>
                      <a:pt x="408" y="0"/>
                      <a:pt x="27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7" name="Google Shape;20157;p54"/>
              <p:cNvSpPr/>
              <p:nvPr/>
            </p:nvSpPr>
            <p:spPr>
              <a:xfrm>
                <a:off x="6233475" y="3810475"/>
                <a:ext cx="125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4" extrusionOk="0">
                    <a:moveTo>
                      <a:pt x="234" y="0"/>
                    </a:moveTo>
                    <a:cubicBezTo>
                      <a:pt x="67" y="0"/>
                      <a:pt x="0" y="134"/>
                      <a:pt x="0" y="267"/>
                    </a:cubicBezTo>
                    <a:cubicBezTo>
                      <a:pt x="0" y="383"/>
                      <a:pt x="101" y="474"/>
                      <a:pt x="215" y="474"/>
                    </a:cubicBezTo>
                    <a:cubicBezTo>
                      <a:pt x="232" y="474"/>
                      <a:pt x="249" y="472"/>
                      <a:pt x="267" y="467"/>
                    </a:cubicBezTo>
                    <a:cubicBezTo>
                      <a:pt x="400" y="467"/>
                      <a:pt x="501" y="334"/>
                      <a:pt x="467" y="234"/>
                    </a:cubicBezTo>
                    <a:cubicBezTo>
                      <a:pt x="467" y="100"/>
                      <a:pt x="334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8" name="Google Shape;20158;p54"/>
              <p:cNvSpPr/>
              <p:nvPr/>
            </p:nvSpPr>
            <p:spPr>
              <a:xfrm>
                <a:off x="6165175" y="3779025"/>
                <a:ext cx="182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82" extrusionOk="0">
                    <a:moveTo>
                      <a:pt x="358" y="0"/>
                    </a:moveTo>
                    <a:cubicBezTo>
                      <a:pt x="122" y="0"/>
                      <a:pt x="1" y="370"/>
                      <a:pt x="264" y="458"/>
                    </a:cubicBezTo>
                    <a:cubicBezTo>
                      <a:pt x="301" y="474"/>
                      <a:pt x="336" y="481"/>
                      <a:pt x="370" y="481"/>
                    </a:cubicBezTo>
                    <a:cubicBezTo>
                      <a:pt x="606" y="481"/>
                      <a:pt x="727" y="112"/>
                      <a:pt x="464" y="24"/>
                    </a:cubicBezTo>
                    <a:cubicBezTo>
                      <a:pt x="427" y="8"/>
                      <a:pt x="391" y="0"/>
                      <a:pt x="35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9" name="Google Shape;20159;p54"/>
              <p:cNvSpPr/>
              <p:nvPr/>
            </p:nvSpPr>
            <p:spPr>
              <a:xfrm>
                <a:off x="6284325" y="3781700"/>
                <a:ext cx="125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85" extrusionOk="0">
                    <a:moveTo>
                      <a:pt x="251" y="0"/>
                    </a:moveTo>
                    <a:cubicBezTo>
                      <a:pt x="126" y="0"/>
                      <a:pt x="1" y="84"/>
                      <a:pt x="1" y="251"/>
                    </a:cubicBezTo>
                    <a:cubicBezTo>
                      <a:pt x="1" y="384"/>
                      <a:pt x="101" y="484"/>
                      <a:pt x="234" y="484"/>
                    </a:cubicBezTo>
                    <a:cubicBezTo>
                      <a:pt x="368" y="484"/>
                      <a:pt x="501" y="384"/>
                      <a:pt x="501" y="251"/>
                    </a:cubicBezTo>
                    <a:cubicBezTo>
                      <a:pt x="501" y="84"/>
                      <a:pt x="376" y="0"/>
                      <a:pt x="25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0" name="Google Shape;20160;p54"/>
              <p:cNvSpPr/>
              <p:nvPr/>
            </p:nvSpPr>
            <p:spPr>
              <a:xfrm>
                <a:off x="6245975" y="3836475"/>
                <a:ext cx="133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9" extrusionOk="0">
                    <a:moveTo>
                      <a:pt x="286" y="1"/>
                    </a:moveTo>
                    <a:cubicBezTo>
                      <a:pt x="212" y="1"/>
                      <a:pt x="139" y="36"/>
                      <a:pt x="101" y="94"/>
                    </a:cubicBezTo>
                    <a:cubicBezTo>
                      <a:pt x="1" y="194"/>
                      <a:pt x="34" y="328"/>
                      <a:pt x="134" y="428"/>
                    </a:cubicBezTo>
                    <a:cubicBezTo>
                      <a:pt x="176" y="470"/>
                      <a:pt x="229" y="488"/>
                      <a:pt x="283" y="488"/>
                    </a:cubicBezTo>
                    <a:cubicBezTo>
                      <a:pt x="356" y="488"/>
                      <a:pt x="429" y="453"/>
                      <a:pt x="468" y="395"/>
                    </a:cubicBezTo>
                    <a:cubicBezTo>
                      <a:pt x="534" y="295"/>
                      <a:pt x="534" y="128"/>
                      <a:pt x="434" y="61"/>
                    </a:cubicBezTo>
                    <a:cubicBezTo>
                      <a:pt x="392" y="19"/>
                      <a:pt x="339" y="1"/>
                      <a:pt x="28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1" name="Google Shape;20161;p54"/>
              <p:cNvSpPr/>
              <p:nvPr/>
            </p:nvSpPr>
            <p:spPr>
              <a:xfrm>
                <a:off x="6090150" y="3793575"/>
                <a:ext cx="1477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1" extrusionOk="0">
                    <a:moveTo>
                      <a:pt x="261" y="1"/>
                    </a:moveTo>
                    <a:cubicBezTo>
                      <a:pt x="153" y="1"/>
                      <a:pt x="57" y="65"/>
                      <a:pt x="29" y="176"/>
                    </a:cubicBezTo>
                    <a:cubicBezTo>
                      <a:pt x="0" y="281"/>
                      <a:pt x="43" y="321"/>
                      <a:pt x="111" y="321"/>
                    </a:cubicBezTo>
                    <a:cubicBezTo>
                      <a:pt x="277" y="321"/>
                      <a:pt x="591" y="80"/>
                      <a:pt x="329" y="9"/>
                    </a:cubicBezTo>
                    <a:cubicBezTo>
                      <a:pt x="306" y="3"/>
                      <a:pt x="284" y="1"/>
                      <a:pt x="26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2" name="Google Shape;20162;p54"/>
              <p:cNvSpPr/>
              <p:nvPr/>
            </p:nvSpPr>
            <p:spPr>
              <a:xfrm>
                <a:off x="6066200" y="3778025"/>
                <a:ext cx="138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8" extrusionOk="0">
                    <a:moveTo>
                      <a:pt x="278" y="1"/>
                    </a:moveTo>
                    <a:cubicBezTo>
                      <a:pt x="136" y="1"/>
                      <a:pt x="0" y="139"/>
                      <a:pt x="53" y="298"/>
                    </a:cubicBezTo>
                    <a:cubicBezTo>
                      <a:pt x="88" y="419"/>
                      <a:pt x="185" y="477"/>
                      <a:pt x="285" y="477"/>
                    </a:cubicBezTo>
                    <a:cubicBezTo>
                      <a:pt x="378" y="477"/>
                      <a:pt x="472" y="427"/>
                      <a:pt x="520" y="331"/>
                    </a:cubicBezTo>
                    <a:cubicBezTo>
                      <a:pt x="553" y="231"/>
                      <a:pt x="520" y="64"/>
                      <a:pt x="387" y="31"/>
                    </a:cubicBezTo>
                    <a:cubicBezTo>
                      <a:pt x="352" y="10"/>
                      <a:pt x="315" y="1"/>
                      <a:pt x="27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3" name="Google Shape;20163;p54"/>
              <p:cNvSpPr/>
              <p:nvPr/>
            </p:nvSpPr>
            <p:spPr>
              <a:xfrm>
                <a:off x="6411950" y="3833125"/>
                <a:ext cx="1440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362" extrusionOk="0">
                    <a:moveTo>
                      <a:pt x="482" y="1"/>
                    </a:moveTo>
                    <a:cubicBezTo>
                      <a:pt x="317" y="1"/>
                      <a:pt x="0" y="312"/>
                      <a:pt x="300" y="362"/>
                    </a:cubicBezTo>
                    <a:cubicBezTo>
                      <a:pt x="433" y="362"/>
                      <a:pt x="533" y="262"/>
                      <a:pt x="567" y="128"/>
                    </a:cubicBezTo>
                    <a:cubicBezTo>
                      <a:pt x="575" y="36"/>
                      <a:pt x="537" y="1"/>
                      <a:pt x="4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4" name="Google Shape;20164;p54"/>
              <p:cNvSpPr/>
              <p:nvPr/>
            </p:nvSpPr>
            <p:spPr>
              <a:xfrm>
                <a:off x="6257650" y="3876175"/>
                <a:ext cx="135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89" extrusionOk="0">
                    <a:moveTo>
                      <a:pt x="253" y="1"/>
                    </a:moveTo>
                    <a:cubicBezTo>
                      <a:pt x="236" y="1"/>
                      <a:pt x="218" y="3"/>
                      <a:pt x="201" y="7"/>
                    </a:cubicBezTo>
                    <a:cubicBezTo>
                      <a:pt x="67" y="41"/>
                      <a:pt x="1" y="174"/>
                      <a:pt x="34" y="308"/>
                    </a:cubicBezTo>
                    <a:cubicBezTo>
                      <a:pt x="62" y="433"/>
                      <a:pt x="160" y="489"/>
                      <a:pt x="260" y="489"/>
                    </a:cubicBezTo>
                    <a:cubicBezTo>
                      <a:pt x="398" y="489"/>
                      <a:pt x="540" y="382"/>
                      <a:pt x="501" y="208"/>
                    </a:cubicBezTo>
                    <a:cubicBezTo>
                      <a:pt x="472" y="92"/>
                      <a:pt x="367" y="1"/>
                      <a:pt x="2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5" name="Google Shape;20165;p54"/>
              <p:cNvSpPr/>
              <p:nvPr/>
            </p:nvSpPr>
            <p:spPr>
              <a:xfrm>
                <a:off x="6157900" y="3849425"/>
                <a:ext cx="113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1" extrusionOk="0">
                    <a:moveTo>
                      <a:pt x="193" y="1"/>
                    </a:moveTo>
                    <a:cubicBezTo>
                      <a:pt x="0" y="1"/>
                      <a:pt x="212" y="380"/>
                      <a:pt x="359" y="380"/>
                    </a:cubicBezTo>
                    <a:cubicBezTo>
                      <a:pt x="399" y="380"/>
                      <a:pt x="434" y="351"/>
                      <a:pt x="455" y="277"/>
                    </a:cubicBezTo>
                    <a:cubicBezTo>
                      <a:pt x="455" y="143"/>
                      <a:pt x="388" y="10"/>
                      <a:pt x="255" y="10"/>
                    </a:cubicBezTo>
                    <a:cubicBezTo>
                      <a:pt x="231" y="4"/>
                      <a:pt x="210" y="1"/>
                      <a:pt x="19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6" name="Google Shape;20166;p54"/>
              <p:cNvSpPr/>
              <p:nvPr/>
            </p:nvSpPr>
            <p:spPr>
              <a:xfrm>
                <a:off x="6178825" y="3869025"/>
                <a:ext cx="15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294" extrusionOk="0">
                    <a:moveTo>
                      <a:pt x="453" y="0"/>
                    </a:moveTo>
                    <a:cubicBezTo>
                      <a:pt x="279" y="0"/>
                      <a:pt x="1" y="151"/>
                      <a:pt x="218" y="260"/>
                    </a:cubicBezTo>
                    <a:cubicBezTo>
                      <a:pt x="263" y="282"/>
                      <a:pt x="307" y="293"/>
                      <a:pt x="349" y="293"/>
                    </a:cubicBezTo>
                    <a:cubicBezTo>
                      <a:pt x="433" y="293"/>
                      <a:pt x="507" y="249"/>
                      <a:pt x="552" y="160"/>
                    </a:cubicBezTo>
                    <a:cubicBezTo>
                      <a:pt x="610" y="44"/>
                      <a:pt x="546" y="0"/>
                      <a:pt x="45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7" name="Google Shape;20167;p54"/>
              <p:cNvSpPr/>
              <p:nvPr/>
            </p:nvSpPr>
            <p:spPr>
              <a:xfrm>
                <a:off x="6010375" y="3796975"/>
                <a:ext cx="139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35" extrusionOk="0">
                    <a:moveTo>
                      <a:pt x="232" y="0"/>
                    </a:moveTo>
                    <a:cubicBezTo>
                      <a:pt x="118" y="0"/>
                      <a:pt x="18" y="91"/>
                      <a:pt x="18" y="207"/>
                    </a:cubicBezTo>
                    <a:cubicBezTo>
                      <a:pt x="1" y="300"/>
                      <a:pt x="33" y="335"/>
                      <a:pt x="85" y="335"/>
                    </a:cubicBezTo>
                    <a:cubicBezTo>
                      <a:pt x="238" y="335"/>
                      <a:pt x="558" y="31"/>
                      <a:pt x="285" y="7"/>
                    </a:cubicBezTo>
                    <a:cubicBezTo>
                      <a:pt x="267" y="2"/>
                      <a:pt x="250" y="0"/>
                      <a:pt x="23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8" name="Google Shape;20168;p54"/>
              <p:cNvSpPr/>
              <p:nvPr/>
            </p:nvSpPr>
            <p:spPr>
              <a:xfrm>
                <a:off x="5726650" y="3680525"/>
                <a:ext cx="148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75" extrusionOk="0">
                    <a:moveTo>
                      <a:pt x="282" y="1"/>
                    </a:moveTo>
                    <a:cubicBezTo>
                      <a:pt x="190" y="1"/>
                      <a:pt x="107" y="56"/>
                      <a:pt x="59" y="128"/>
                    </a:cubicBezTo>
                    <a:cubicBezTo>
                      <a:pt x="1" y="301"/>
                      <a:pt x="143" y="475"/>
                      <a:pt x="312" y="475"/>
                    </a:cubicBezTo>
                    <a:cubicBezTo>
                      <a:pt x="339" y="475"/>
                      <a:pt x="365" y="470"/>
                      <a:pt x="392" y="461"/>
                    </a:cubicBezTo>
                    <a:cubicBezTo>
                      <a:pt x="592" y="395"/>
                      <a:pt x="592" y="95"/>
                      <a:pt x="392" y="28"/>
                    </a:cubicBezTo>
                    <a:cubicBezTo>
                      <a:pt x="355" y="9"/>
                      <a:pt x="318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9" name="Google Shape;20169;p54"/>
              <p:cNvSpPr/>
              <p:nvPr/>
            </p:nvSpPr>
            <p:spPr>
              <a:xfrm>
                <a:off x="5723250" y="3652850"/>
                <a:ext cx="11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11" extrusionOk="0">
                    <a:moveTo>
                      <a:pt x="340" y="1"/>
                    </a:moveTo>
                    <a:cubicBezTo>
                      <a:pt x="201" y="1"/>
                      <a:pt x="0" y="410"/>
                      <a:pt x="202" y="410"/>
                    </a:cubicBezTo>
                    <a:cubicBezTo>
                      <a:pt x="219" y="410"/>
                      <a:pt x="239" y="407"/>
                      <a:pt x="261" y="401"/>
                    </a:cubicBezTo>
                    <a:cubicBezTo>
                      <a:pt x="395" y="368"/>
                      <a:pt x="462" y="201"/>
                      <a:pt x="428" y="101"/>
                    </a:cubicBezTo>
                    <a:cubicBezTo>
                      <a:pt x="409" y="29"/>
                      <a:pt x="376" y="1"/>
                      <a:pt x="34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0" name="Google Shape;20170;p54"/>
              <p:cNvSpPr/>
              <p:nvPr/>
            </p:nvSpPr>
            <p:spPr>
              <a:xfrm>
                <a:off x="5810675" y="3717825"/>
                <a:ext cx="15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472" extrusionOk="0">
                    <a:moveTo>
                      <a:pt x="339" y="0"/>
                    </a:moveTo>
                    <a:cubicBezTo>
                      <a:pt x="326" y="0"/>
                      <a:pt x="313" y="1"/>
                      <a:pt x="300" y="4"/>
                    </a:cubicBezTo>
                    <a:cubicBezTo>
                      <a:pt x="67" y="37"/>
                      <a:pt x="0" y="304"/>
                      <a:pt x="200" y="437"/>
                    </a:cubicBezTo>
                    <a:cubicBezTo>
                      <a:pt x="236" y="461"/>
                      <a:pt x="275" y="472"/>
                      <a:pt x="316" y="472"/>
                    </a:cubicBezTo>
                    <a:cubicBezTo>
                      <a:pt x="391" y="472"/>
                      <a:pt x="469" y="435"/>
                      <a:pt x="534" y="371"/>
                    </a:cubicBezTo>
                    <a:cubicBezTo>
                      <a:pt x="627" y="215"/>
                      <a:pt x="517" y="0"/>
                      <a:pt x="3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1" name="Google Shape;20171;p54"/>
              <p:cNvSpPr/>
              <p:nvPr/>
            </p:nvSpPr>
            <p:spPr>
              <a:xfrm>
                <a:off x="5814000" y="3734575"/>
                <a:ext cx="11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02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401"/>
                      <a:pt x="101" y="501"/>
                      <a:pt x="234" y="501"/>
                    </a:cubicBezTo>
                    <a:cubicBezTo>
                      <a:pt x="367" y="501"/>
                      <a:pt x="468" y="401"/>
                      <a:pt x="468" y="234"/>
                    </a:cubicBezTo>
                    <a:cubicBezTo>
                      <a:pt x="468" y="101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2" name="Google Shape;20172;p54"/>
              <p:cNvSpPr/>
              <p:nvPr/>
            </p:nvSpPr>
            <p:spPr>
              <a:xfrm>
                <a:off x="5571525" y="3628900"/>
                <a:ext cx="188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15" extrusionOk="0">
                    <a:moveTo>
                      <a:pt x="354" y="1"/>
                    </a:moveTo>
                    <a:cubicBezTo>
                      <a:pt x="118" y="1"/>
                      <a:pt x="0" y="375"/>
                      <a:pt x="293" y="492"/>
                    </a:cubicBezTo>
                    <a:cubicBezTo>
                      <a:pt x="328" y="507"/>
                      <a:pt x="361" y="514"/>
                      <a:pt x="393" y="514"/>
                    </a:cubicBezTo>
                    <a:cubicBezTo>
                      <a:pt x="632" y="514"/>
                      <a:pt x="754" y="113"/>
                      <a:pt x="460" y="25"/>
                    </a:cubicBezTo>
                    <a:cubicBezTo>
                      <a:pt x="423" y="8"/>
                      <a:pt x="387" y="1"/>
                      <a:pt x="35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3" name="Google Shape;20173;p54"/>
              <p:cNvSpPr/>
              <p:nvPr/>
            </p:nvSpPr>
            <p:spPr>
              <a:xfrm>
                <a:off x="5408700" y="3487525"/>
                <a:ext cx="15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01" extrusionOk="0">
                    <a:moveTo>
                      <a:pt x="239" y="1"/>
                    </a:moveTo>
                    <a:cubicBezTo>
                      <a:pt x="176" y="1"/>
                      <a:pt x="118" y="26"/>
                      <a:pt x="68" y="76"/>
                    </a:cubicBezTo>
                    <a:cubicBezTo>
                      <a:pt x="1" y="176"/>
                      <a:pt x="1" y="343"/>
                      <a:pt x="101" y="443"/>
                    </a:cubicBezTo>
                    <a:cubicBezTo>
                      <a:pt x="155" y="483"/>
                      <a:pt x="211" y="501"/>
                      <a:pt x="263" y="501"/>
                    </a:cubicBezTo>
                    <a:cubicBezTo>
                      <a:pt x="468" y="501"/>
                      <a:pt x="621" y="235"/>
                      <a:pt x="435" y="76"/>
                    </a:cubicBezTo>
                    <a:cubicBezTo>
                      <a:pt x="368" y="26"/>
                      <a:pt x="301" y="1"/>
                      <a:pt x="23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4" name="Google Shape;20174;p54"/>
              <p:cNvSpPr/>
              <p:nvPr/>
            </p:nvSpPr>
            <p:spPr>
              <a:xfrm>
                <a:off x="5428725" y="35085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368"/>
                      <a:pt x="101" y="501"/>
                      <a:pt x="234" y="501"/>
                    </a:cubicBezTo>
                    <a:cubicBezTo>
                      <a:pt x="367" y="501"/>
                      <a:pt x="501" y="368"/>
                      <a:pt x="501" y="234"/>
                    </a:cubicBezTo>
                    <a:cubicBezTo>
                      <a:pt x="501" y="101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5" name="Google Shape;20175;p54"/>
              <p:cNvSpPr/>
              <p:nvPr/>
            </p:nvSpPr>
            <p:spPr>
              <a:xfrm>
                <a:off x="5536300" y="3687250"/>
                <a:ext cx="14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5" extrusionOk="0">
                    <a:moveTo>
                      <a:pt x="295" y="1"/>
                    </a:moveTo>
                    <a:cubicBezTo>
                      <a:pt x="251" y="1"/>
                      <a:pt x="207" y="20"/>
                      <a:pt x="167" y="59"/>
                    </a:cubicBezTo>
                    <a:cubicBezTo>
                      <a:pt x="34" y="126"/>
                      <a:pt x="1" y="259"/>
                      <a:pt x="67" y="393"/>
                    </a:cubicBezTo>
                    <a:cubicBezTo>
                      <a:pt x="110" y="457"/>
                      <a:pt x="195" y="494"/>
                      <a:pt x="277" y="494"/>
                    </a:cubicBezTo>
                    <a:cubicBezTo>
                      <a:pt x="322" y="494"/>
                      <a:pt x="365" y="483"/>
                      <a:pt x="401" y="459"/>
                    </a:cubicBezTo>
                    <a:cubicBezTo>
                      <a:pt x="534" y="359"/>
                      <a:pt x="568" y="226"/>
                      <a:pt x="468" y="126"/>
                    </a:cubicBezTo>
                    <a:cubicBezTo>
                      <a:pt x="427" y="45"/>
                      <a:pt x="362" y="1"/>
                      <a:pt x="29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6" name="Google Shape;20176;p54"/>
              <p:cNvSpPr/>
              <p:nvPr/>
            </p:nvSpPr>
            <p:spPr>
              <a:xfrm>
                <a:off x="5444575" y="3616325"/>
                <a:ext cx="142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9" extrusionOk="0">
                    <a:moveTo>
                      <a:pt x="285" y="0"/>
                    </a:moveTo>
                    <a:cubicBezTo>
                      <a:pt x="212" y="0"/>
                      <a:pt x="139" y="36"/>
                      <a:pt x="100" y="94"/>
                    </a:cubicBezTo>
                    <a:cubicBezTo>
                      <a:pt x="0" y="194"/>
                      <a:pt x="34" y="361"/>
                      <a:pt x="134" y="428"/>
                    </a:cubicBezTo>
                    <a:cubicBezTo>
                      <a:pt x="176" y="470"/>
                      <a:pt x="229" y="488"/>
                      <a:pt x="282" y="488"/>
                    </a:cubicBezTo>
                    <a:cubicBezTo>
                      <a:pt x="356" y="488"/>
                      <a:pt x="429" y="452"/>
                      <a:pt x="467" y="394"/>
                    </a:cubicBezTo>
                    <a:cubicBezTo>
                      <a:pt x="567" y="294"/>
                      <a:pt x="534" y="127"/>
                      <a:pt x="434" y="61"/>
                    </a:cubicBezTo>
                    <a:cubicBezTo>
                      <a:pt x="392" y="19"/>
                      <a:pt x="338" y="0"/>
                      <a:pt x="28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7" name="Google Shape;20177;p54"/>
              <p:cNvSpPr/>
              <p:nvPr/>
            </p:nvSpPr>
            <p:spPr>
              <a:xfrm>
                <a:off x="5277775" y="3390125"/>
                <a:ext cx="133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0" extrusionOk="0">
                    <a:moveTo>
                      <a:pt x="250" y="1"/>
                    </a:moveTo>
                    <a:cubicBezTo>
                      <a:pt x="209" y="1"/>
                      <a:pt x="170" y="12"/>
                      <a:pt x="134" y="36"/>
                    </a:cubicBezTo>
                    <a:cubicBezTo>
                      <a:pt x="1" y="136"/>
                      <a:pt x="1" y="269"/>
                      <a:pt x="68" y="369"/>
                    </a:cubicBezTo>
                    <a:cubicBezTo>
                      <a:pt x="126" y="447"/>
                      <a:pt x="196" y="480"/>
                      <a:pt x="264" y="480"/>
                    </a:cubicBezTo>
                    <a:cubicBezTo>
                      <a:pt x="313" y="480"/>
                      <a:pt x="360" y="463"/>
                      <a:pt x="401" y="436"/>
                    </a:cubicBezTo>
                    <a:cubicBezTo>
                      <a:pt x="501" y="336"/>
                      <a:pt x="535" y="202"/>
                      <a:pt x="468" y="102"/>
                    </a:cubicBezTo>
                    <a:cubicBezTo>
                      <a:pt x="403" y="38"/>
                      <a:pt x="325" y="1"/>
                      <a:pt x="25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8" name="Google Shape;20178;p54"/>
              <p:cNvSpPr/>
              <p:nvPr/>
            </p:nvSpPr>
            <p:spPr>
              <a:xfrm>
                <a:off x="5284450" y="3334975"/>
                <a:ext cx="133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7" extrusionOk="0">
                    <a:moveTo>
                      <a:pt x="249" y="0"/>
                    </a:moveTo>
                    <a:cubicBezTo>
                      <a:pt x="135" y="0"/>
                      <a:pt x="34" y="91"/>
                      <a:pt x="34" y="207"/>
                    </a:cubicBezTo>
                    <a:cubicBezTo>
                      <a:pt x="1" y="340"/>
                      <a:pt x="101" y="474"/>
                      <a:pt x="234" y="507"/>
                    </a:cubicBezTo>
                    <a:cubicBezTo>
                      <a:pt x="368" y="507"/>
                      <a:pt x="468" y="407"/>
                      <a:pt x="501" y="273"/>
                    </a:cubicBezTo>
                    <a:cubicBezTo>
                      <a:pt x="534" y="140"/>
                      <a:pt x="434" y="40"/>
                      <a:pt x="301" y="7"/>
                    </a:cubicBez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9" name="Google Shape;20179;p54"/>
              <p:cNvSpPr/>
              <p:nvPr/>
            </p:nvSpPr>
            <p:spPr>
              <a:xfrm>
                <a:off x="5519625" y="3506825"/>
                <a:ext cx="147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9" extrusionOk="0">
                    <a:moveTo>
                      <a:pt x="256" y="0"/>
                    </a:moveTo>
                    <a:cubicBezTo>
                      <a:pt x="190" y="0"/>
                      <a:pt x="122" y="31"/>
                      <a:pt x="67" y="104"/>
                    </a:cubicBezTo>
                    <a:cubicBezTo>
                      <a:pt x="0" y="204"/>
                      <a:pt x="0" y="371"/>
                      <a:pt x="134" y="438"/>
                    </a:cubicBezTo>
                    <a:cubicBezTo>
                      <a:pt x="176" y="480"/>
                      <a:pt x="224" y="498"/>
                      <a:pt x="272" y="498"/>
                    </a:cubicBezTo>
                    <a:cubicBezTo>
                      <a:pt x="340" y="498"/>
                      <a:pt x="409" y="463"/>
                      <a:pt x="467" y="404"/>
                    </a:cubicBezTo>
                    <a:cubicBezTo>
                      <a:pt x="588" y="211"/>
                      <a:pt x="429" y="0"/>
                      <a:pt x="25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0" name="Google Shape;20180;p54"/>
              <p:cNvSpPr/>
              <p:nvPr/>
            </p:nvSpPr>
            <p:spPr>
              <a:xfrm>
                <a:off x="5525825" y="3543600"/>
                <a:ext cx="13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74" extrusionOk="0">
                    <a:moveTo>
                      <a:pt x="251" y="1"/>
                    </a:moveTo>
                    <a:cubicBezTo>
                      <a:pt x="123" y="1"/>
                      <a:pt x="0" y="96"/>
                      <a:pt x="19" y="268"/>
                    </a:cubicBezTo>
                    <a:cubicBezTo>
                      <a:pt x="19" y="410"/>
                      <a:pt x="122" y="473"/>
                      <a:pt x="233" y="473"/>
                    </a:cubicBezTo>
                    <a:cubicBezTo>
                      <a:pt x="382" y="473"/>
                      <a:pt x="544" y="359"/>
                      <a:pt x="486" y="168"/>
                    </a:cubicBezTo>
                    <a:cubicBezTo>
                      <a:pt x="444" y="54"/>
                      <a:pt x="346" y="1"/>
                      <a:pt x="25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1" name="Google Shape;20181;p54"/>
              <p:cNvSpPr/>
              <p:nvPr/>
            </p:nvSpPr>
            <p:spPr>
              <a:xfrm>
                <a:off x="5349525" y="3355800"/>
                <a:ext cx="17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370" y="0"/>
                    </a:moveTo>
                    <a:cubicBezTo>
                      <a:pt x="173" y="0"/>
                      <a:pt x="1" y="267"/>
                      <a:pt x="200" y="441"/>
                    </a:cubicBezTo>
                    <a:cubicBezTo>
                      <a:pt x="251" y="478"/>
                      <a:pt x="305" y="493"/>
                      <a:pt x="356" y="493"/>
                    </a:cubicBezTo>
                    <a:cubicBezTo>
                      <a:pt x="542" y="493"/>
                      <a:pt x="697" y="290"/>
                      <a:pt x="567" y="108"/>
                    </a:cubicBezTo>
                    <a:cubicBezTo>
                      <a:pt x="507" y="31"/>
                      <a:pt x="437" y="0"/>
                      <a:pt x="37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2" name="Google Shape;20182;p54"/>
              <p:cNvSpPr/>
              <p:nvPr/>
            </p:nvSpPr>
            <p:spPr>
              <a:xfrm>
                <a:off x="5275275" y="3156500"/>
                <a:ext cx="13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3" extrusionOk="0">
                    <a:moveTo>
                      <a:pt x="282" y="1"/>
                    </a:moveTo>
                    <a:cubicBezTo>
                      <a:pt x="168" y="1"/>
                      <a:pt x="63" y="91"/>
                      <a:pt x="34" y="207"/>
                    </a:cubicBezTo>
                    <a:cubicBezTo>
                      <a:pt x="1" y="341"/>
                      <a:pt x="101" y="474"/>
                      <a:pt x="234" y="474"/>
                    </a:cubicBezTo>
                    <a:cubicBezTo>
                      <a:pt x="257" y="480"/>
                      <a:pt x="280" y="483"/>
                      <a:pt x="302" y="483"/>
                    </a:cubicBezTo>
                    <a:cubicBezTo>
                      <a:pt x="411" y="483"/>
                      <a:pt x="507" y="418"/>
                      <a:pt x="535" y="307"/>
                    </a:cubicBezTo>
                    <a:cubicBezTo>
                      <a:pt x="535" y="174"/>
                      <a:pt x="468" y="41"/>
                      <a:pt x="334" y="7"/>
                    </a:cubicBezTo>
                    <a:cubicBezTo>
                      <a:pt x="317" y="3"/>
                      <a:pt x="299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3" name="Google Shape;20183;p54"/>
              <p:cNvSpPr/>
              <p:nvPr/>
            </p:nvSpPr>
            <p:spPr>
              <a:xfrm>
                <a:off x="7538575" y="2058175"/>
                <a:ext cx="140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75" extrusionOk="0">
                    <a:moveTo>
                      <a:pt x="250" y="0"/>
                    </a:moveTo>
                    <a:cubicBezTo>
                      <a:pt x="184" y="0"/>
                      <a:pt x="117" y="25"/>
                      <a:pt x="67" y="75"/>
                    </a:cubicBezTo>
                    <a:cubicBezTo>
                      <a:pt x="0" y="176"/>
                      <a:pt x="0" y="342"/>
                      <a:pt x="67" y="409"/>
                    </a:cubicBezTo>
                    <a:cubicBezTo>
                      <a:pt x="113" y="455"/>
                      <a:pt x="166" y="475"/>
                      <a:pt x="218" y="475"/>
                    </a:cubicBezTo>
                    <a:cubicBezTo>
                      <a:pt x="394" y="475"/>
                      <a:pt x="562" y="255"/>
                      <a:pt x="434" y="75"/>
                    </a:cubicBezTo>
                    <a:cubicBezTo>
                      <a:pt x="384" y="25"/>
                      <a:pt x="317" y="0"/>
                      <a:pt x="2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4" name="Google Shape;20184;p54"/>
              <p:cNvSpPr/>
              <p:nvPr/>
            </p:nvSpPr>
            <p:spPr>
              <a:xfrm>
                <a:off x="7709300" y="2175325"/>
                <a:ext cx="143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305" extrusionOk="0">
                    <a:moveTo>
                      <a:pt x="123" y="1"/>
                    </a:moveTo>
                    <a:cubicBezTo>
                      <a:pt x="48" y="1"/>
                      <a:pt x="1" y="44"/>
                      <a:pt x="43" y="160"/>
                    </a:cubicBezTo>
                    <a:cubicBezTo>
                      <a:pt x="68" y="261"/>
                      <a:pt x="152" y="305"/>
                      <a:pt x="250" y="305"/>
                    </a:cubicBezTo>
                    <a:cubicBezTo>
                      <a:pt x="280" y="305"/>
                      <a:pt x="311" y="301"/>
                      <a:pt x="343" y="293"/>
                    </a:cubicBezTo>
                    <a:cubicBezTo>
                      <a:pt x="571" y="202"/>
                      <a:pt x="284" y="1"/>
                      <a:pt x="12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5" name="Google Shape;20185;p54"/>
              <p:cNvSpPr/>
              <p:nvPr/>
            </p:nvSpPr>
            <p:spPr>
              <a:xfrm>
                <a:off x="7726425" y="2157325"/>
                <a:ext cx="131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49" extrusionOk="0">
                    <a:moveTo>
                      <a:pt x="252" y="0"/>
                    </a:moveTo>
                    <a:cubicBezTo>
                      <a:pt x="221" y="0"/>
                      <a:pt x="190" y="4"/>
                      <a:pt x="158" y="12"/>
                    </a:cubicBezTo>
                    <a:cubicBezTo>
                      <a:pt x="0" y="170"/>
                      <a:pt x="112" y="448"/>
                      <a:pt x="351" y="448"/>
                    </a:cubicBezTo>
                    <a:cubicBezTo>
                      <a:pt x="364" y="448"/>
                      <a:pt x="378" y="448"/>
                      <a:pt x="392" y="446"/>
                    </a:cubicBezTo>
                    <a:cubicBezTo>
                      <a:pt x="492" y="379"/>
                      <a:pt x="525" y="246"/>
                      <a:pt x="492" y="146"/>
                    </a:cubicBezTo>
                    <a:cubicBezTo>
                      <a:pt x="441" y="44"/>
                      <a:pt x="351" y="0"/>
                      <a:pt x="2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6" name="Google Shape;20186;p54"/>
              <p:cNvSpPr/>
              <p:nvPr/>
            </p:nvSpPr>
            <p:spPr>
              <a:xfrm>
                <a:off x="7701500" y="2049675"/>
                <a:ext cx="152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98" extrusionOk="0">
                    <a:moveTo>
                      <a:pt x="324" y="0"/>
                    </a:moveTo>
                    <a:cubicBezTo>
                      <a:pt x="169" y="0"/>
                      <a:pt x="1" y="153"/>
                      <a:pt x="88" y="349"/>
                    </a:cubicBezTo>
                    <a:cubicBezTo>
                      <a:pt x="123" y="453"/>
                      <a:pt x="202" y="497"/>
                      <a:pt x="285" y="497"/>
                    </a:cubicBezTo>
                    <a:cubicBezTo>
                      <a:pt x="441" y="497"/>
                      <a:pt x="608" y="344"/>
                      <a:pt x="521" y="149"/>
                    </a:cubicBezTo>
                    <a:cubicBezTo>
                      <a:pt x="487" y="44"/>
                      <a:pt x="407" y="0"/>
                      <a:pt x="32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7" name="Google Shape;20187;p54"/>
              <p:cNvSpPr/>
              <p:nvPr/>
            </p:nvSpPr>
            <p:spPr>
              <a:xfrm>
                <a:off x="7586100" y="2091575"/>
                <a:ext cx="12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5" extrusionOk="0">
                    <a:moveTo>
                      <a:pt x="286" y="1"/>
                    </a:moveTo>
                    <a:cubicBezTo>
                      <a:pt x="269" y="1"/>
                      <a:pt x="252" y="3"/>
                      <a:pt x="234" y="7"/>
                    </a:cubicBezTo>
                    <a:cubicBezTo>
                      <a:pt x="101" y="7"/>
                      <a:pt x="0" y="107"/>
                      <a:pt x="34" y="241"/>
                    </a:cubicBezTo>
                    <a:cubicBezTo>
                      <a:pt x="34" y="374"/>
                      <a:pt x="134" y="474"/>
                      <a:pt x="267" y="474"/>
                    </a:cubicBezTo>
                    <a:cubicBezTo>
                      <a:pt x="401" y="474"/>
                      <a:pt x="501" y="341"/>
                      <a:pt x="501" y="207"/>
                    </a:cubicBezTo>
                    <a:cubicBezTo>
                      <a:pt x="501" y="91"/>
                      <a:pt x="400" y="1"/>
                      <a:pt x="28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8" name="Google Shape;20188;p54"/>
              <p:cNvSpPr/>
              <p:nvPr/>
            </p:nvSpPr>
            <p:spPr>
              <a:xfrm>
                <a:off x="7656150" y="2205325"/>
                <a:ext cx="139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2" extrusionOk="0">
                    <a:moveTo>
                      <a:pt x="276" y="0"/>
                    </a:moveTo>
                    <a:cubicBezTo>
                      <a:pt x="241" y="0"/>
                      <a:pt x="204" y="9"/>
                      <a:pt x="167" y="27"/>
                    </a:cubicBezTo>
                    <a:cubicBezTo>
                      <a:pt x="67" y="94"/>
                      <a:pt x="0" y="227"/>
                      <a:pt x="67" y="361"/>
                    </a:cubicBezTo>
                    <a:cubicBezTo>
                      <a:pt x="115" y="440"/>
                      <a:pt x="201" y="482"/>
                      <a:pt x="285" y="482"/>
                    </a:cubicBezTo>
                    <a:cubicBezTo>
                      <a:pt x="376" y="482"/>
                      <a:pt x="466" y="432"/>
                      <a:pt x="501" y="327"/>
                    </a:cubicBezTo>
                    <a:cubicBezTo>
                      <a:pt x="555" y="164"/>
                      <a:pt x="432" y="0"/>
                      <a:pt x="27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9" name="Google Shape;20189;p54"/>
              <p:cNvSpPr/>
              <p:nvPr/>
            </p:nvSpPr>
            <p:spPr>
              <a:xfrm>
                <a:off x="7747875" y="2147075"/>
                <a:ext cx="154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1" extrusionOk="0">
                    <a:moveTo>
                      <a:pt x="283" y="1"/>
                    </a:moveTo>
                    <a:cubicBezTo>
                      <a:pt x="236" y="1"/>
                      <a:pt x="185" y="17"/>
                      <a:pt x="134" y="55"/>
                    </a:cubicBezTo>
                    <a:cubicBezTo>
                      <a:pt x="34" y="122"/>
                      <a:pt x="1" y="255"/>
                      <a:pt x="67" y="389"/>
                    </a:cubicBezTo>
                    <a:cubicBezTo>
                      <a:pt x="111" y="453"/>
                      <a:pt x="195" y="490"/>
                      <a:pt x="277" y="490"/>
                    </a:cubicBezTo>
                    <a:cubicBezTo>
                      <a:pt x="322" y="490"/>
                      <a:pt x="366" y="479"/>
                      <a:pt x="401" y="456"/>
                    </a:cubicBezTo>
                    <a:cubicBezTo>
                      <a:pt x="617" y="294"/>
                      <a:pt x="484" y="1"/>
                      <a:pt x="2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0" name="Google Shape;20190;p54"/>
              <p:cNvSpPr/>
              <p:nvPr/>
            </p:nvSpPr>
            <p:spPr>
              <a:xfrm>
                <a:off x="7687850" y="2011375"/>
                <a:ext cx="14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2" extrusionOk="0">
                    <a:moveTo>
                      <a:pt x="260" y="1"/>
                    </a:moveTo>
                    <a:cubicBezTo>
                      <a:pt x="230" y="1"/>
                      <a:pt x="198" y="5"/>
                      <a:pt x="167" y="13"/>
                    </a:cubicBezTo>
                    <a:cubicBezTo>
                      <a:pt x="67" y="79"/>
                      <a:pt x="0" y="213"/>
                      <a:pt x="67" y="346"/>
                    </a:cubicBezTo>
                    <a:cubicBezTo>
                      <a:pt x="118" y="448"/>
                      <a:pt x="208" y="492"/>
                      <a:pt x="307" y="492"/>
                    </a:cubicBezTo>
                    <a:cubicBezTo>
                      <a:pt x="337" y="492"/>
                      <a:pt x="369" y="488"/>
                      <a:pt x="400" y="480"/>
                    </a:cubicBezTo>
                    <a:cubicBezTo>
                      <a:pt x="500" y="413"/>
                      <a:pt x="567" y="246"/>
                      <a:pt x="500" y="146"/>
                    </a:cubicBezTo>
                    <a:cubicBezTo>
                      <a:pt x="449" y="44"/>
                      <a:pt x="360" y="1"/>
                      <a:pt x="26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1" name="Google Shape;20191;p54"/>
              <p:cNvSpPr/>
              <p:nvPr/>
            </p:nvSpPr>
            <p:spPr>
              <a:xfrm>
                <a:off x="7613625" y="2045225"/>
                <a:ext cx="133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7" extrusionOk="0">
                    <a:moveTo>
                      <a:pt x="272" y="0"/>
                    </a:moveTo>
                    <a:cubicBezTo>
                      <a:pt x="239" y="0"/>
                      <a:pt x="203" y="8"/>
                      <a:pt x="167" y="26"/>
                    </a:cubicBezTo>
                    <a:cubicBezTo>
                      <a:pt x="34" y="60"/>
                      <a:pt x="0" y="193"/>
                      <a:pt x="34" y="327"/>
                    </a:cubicBezTo>
                    <a:cubicBezTo>
                      <a:pt x="82" y="424"/>
                      <a:pt x="167" y="486"/>
                      <a:pt x="248" y="486"/>
                    </a:cubicBezTo>
                    <a:cubicBezTo>
                      <a:pt x="278" y="486"/>
                      <a:pt x="307" y="478"/>
                      <a:pt x="334" y="460"/>
                    </a:cubicBezTo>
                    <a:cubicBezTo>
                      <a:pt x="467" y="427"/>
                      <a:pt x="534" y="260"/>
                      <a:pt x="467" y="160"/>
                    </a:cubicBezTo>
                    <a:cubicBezTo>
                      <a:pt x="443" y="62"/>
                      <a:pt x="365" y="0"/>
                      <a:pt x="27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2" name="Google Shape;20192;p54"/>
              <p:cNvSpPr/>
              <p:nvPr/>
            </p:nvSpPr>
            <p:spPr>
              <a:xfrm>
                <a:off x="7672350" y="2257900"/>
                <a:ext cx="145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01" extrusionOk="0">
                    <a:moveTo>
                      <a:pt x="118" y="0"/>
                    </a:moveTo>
                    <a:cubicBezTo>
                      <a:pt x="44" y="0"/>
                      <a:pt x="0" y="43"/>
                      <a:pt x="53" y="159"/>
                    </a:cubicBezTo>
                    <a:cubicBezTo>
                      <a:pt x="80" y="241"/>
                      <a:pt x="176" y="301"/>
                      <a:pt x="283" y="301"/>
                    </a:cubicBezTo>
                    <a:cubicBezTo>
                      <a:pt x="306" y="301"/>
                      <a:pt x="330" y="298"/>
                      <a:pt x="353" y="292"/>
                    </a:cubicBezTo>
                    <a:cubicBezTo>
                      <a:pt x="581" y="201"/>
                      <a:pt x="279" y="0"/>
                      <a:pt x="11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3" name="Google Shape;20193;p54"/>
              <p:cNvSpPr/>
              <p:nvPr/>
            </p:nvSpPr>
            <p:spPr>
              <a:xfrm>
                <a:off x="7797075" y="2225650"/>
                <a:ext cx="125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55" extrusionOk="0">
                    <a:moveTo>
                      <a:pt x="252" y="0"/>
                    </a:moveTo>
                    <a:cubicBezTo>
                      <a:pt x="129" y="0"/>
                      <a:pt x="1" y="85"/>
                      <a:pt x="1" y="248"/>
                    </a:cubicBezTo>
                    <a:cubicBezTo>
                      <a:pt x="1" y="364"/>
                      <a:pt x="101" y="455"/>
                      <a:pt x="215" y="455"/>
                    </a:cubicBezTo>
                    <a:cubicBezTo>
                      <a:pt x="233" y="455"/>
                      <a:pt x="250" y="453"/>
                      <a:pt x="268" y="448"/>
                    </a:cubicBezTo>
                    <a:cubicBezTo>
                      <a:pt x="401" y="448"/>
                      <a:pt x="501" y="315"/>
                      <a:pt x="468" y="181"/>
                    </a:cubicBezTo>
                    <a:cubicBezTo>
                      <a:pt x="453" y="60"/>
                      <a:pt x="354" y="0"/>
                      <a:pt x="2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4" name="Google Shape;20194;p54"/>
              <p:cNvSpPr/>
              <p:nvPr/>
            </p:nvSpPr>
            <p:spPr>
              <a:xfrm>
                <a:off x="7794575" y="2074225"/>
                <a:ext cx="150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01" extrusionOk="0">
                    <a:moveTo>
                      <a:pt x="334" y="1"/>
                    </a:moveTo>
                    <a:cubicBezTo>
                      <a:pt x="1" y="34"/>
                      <a:pt x="34" y="501"/>
                      <a:pt x="368" y="501"/>
                    </a:cubicBezTo>
                    <a:cubicBezTo>
                      <a:pt x="501" y="468"/>
                      <a:pt x="601" y="367"/>
                      <a:pt x="568" y="234"/>
                    </a:cubicBezTo>
                    <a:cubicBezTo>
                      <a:pt x="568" y="101"/>
                      <a:pt x="468" y="1"/>
                      <a:pt x="3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5" name="Google Shape;20195;p54"/>
              <p:cNvSpPr/>
              <p:nvPr/>
            </p:nvSpPr>
            <p:spPr>
              <a:xfrm>
                <a:off x="7734550" y="2080075"/>
                <a:ext cx="150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01" extrusionOk="0">
                    <a:moveTo>
                      <a:pt x="334" y="0"/>
                    </a:moveTo>
                    <a:cubicBezTo>
                      <a:pt x="0" y="0"/>
                      <a:pt x="33" y="500"/>
                      <a:pt x="367" y="500"/>
                    </a:cubicBezTo>
                    <a:cubicBezTo>
                      <a:pt x="500" y="467"/>
                      <a:pt x="600" y="367"/>
                      <a:pt x="600" y="234"/>
                    </a:cubicBezTo>
                    <a:cubicBezTo>
                      <a:pt x="567" y="100"/>
                      <a:pt x="467" y="0"/>
                      <a:pt x="3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6" name="Google Shape;20196;p54"/>
              <p:cNvSpPr/>
              <p:nvPr/>
            </p:nvSpPr>
            <p:spPr>
              <a:xfrm>
                <a:off x="7726950" y="2316425"/>
                <a:ext cx="130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1" extrusionOk="0">
                    <a:moveTo>
                      <a:pt x="283" y="0"/>
                    </a:moveTo>
                    <a:cubicBezTo>
                      <a:pt x="145" y="0"/>
                      <a:pt x="1" y="103"/>
                      <a:pt x="37" y="286"/>
                    </a:cubicBezTo>
                    <a:cubicBezTo>
                      <a:pt x="52" y="420"/>
                      <a:pt x="153" y="481"/>
                      <a:pt x="257" y="481"/>
                    </a:cubicBezTo>
                    <a:cubicBezTo>
                      <a:pt x="387" y="481"/>
                      <a:pt x="523" y="386"/>
                      <a:pt x="504" y="220"/>
                    </a:cubicBezTo>
                    <a:cubicBezTo>
                      <a:pt x="504" y="69"/>
                      <a:pt x="396" y="0"/>
                      <a:pt x="28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7" name="Google Shape;20197;p54"/>
              <p:cNvSpPr/>
              <p:nvPr/>
            </p:nvSpPr>
            <p:spPr>
              <a:xfrm>
                <a:off x="7908125" y="2349700"/>
                <a:ext cx="157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499" extrusionOk="0">
                    <a:moveTo>
                      <a:pt x="353" y="0"/>
                    </a:moveTo>
                    <a:cubicBezTo>
                      <a:pt x="97" y="0"/>
                      <a:pt x="1" y="401"/>
                      <a:pt x="296" y="490"/>
                    </a:cubicBezTo>
                    <a:cubicBezTo>
                      <a:pt x="318" y="495"/>
                      <a:pt x="341" y="498"/>
                      <a:pt x="364" y="498"/>
                    </a:cubicBezTo>
                    <a:cubicBezTo>
                      <a:pt x="472" y="498"/>
                      <a:pt x="568" y="433"/>
                      <a:pt x="596" y="323"/>
                    </a:cubicBezTo>
                    <a:cubicBezTo>
                      <a:pt x="629" y="190"/>
                      <a:pt x="562" y="56"/>
                      <a:pt x="462" y="23"/>
                    </a:cubicBezTo>
                    <a:cubicBezTo>
                      <a:pt x="424" y="7"/>
                      <a:pt x="387" y="0"/>
                      <a:pt x="35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8" name="Google Shape;20198;p54"/>
              <p:cNvSpPr/>
              <p:nvPr/>
            </p:nvSpPr>
            <p:spPr>
              <a:xfrm>
                <a:off x="7882150" y="2238300"/>
                <a:ext cx="146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73" extrusionOk="0">
                    <a:moveTo>
                      <a:pt x="302" y="0"/>
                    </a:moveTo>
                    <a:cubicBezTo>
                      <a:pt x="280" y="0"/>
                      <a:pt x="257" y="3"/>
                      <a:pt x="234" y="9"/>
                    </a:cubicBezTo>
                    <a:cubicBezTo>
                      <a:pt x="34" y="76"/>
                      <a:pt x="0" y="342"/>
                      <a:pt x="200" y="443"/>
                    </a:cubicBezTo>
                    <a:cubicBezTo>
                      <a:pt x="235" y="463"/>
                      <a:pt x="272" y="472"/>
                      <a:pt x="309" y="472"/>
                    </a:cubicBezTo>
                    <a:cubicBezTo>
                      <a:pt x="451" y="472"/>
                      <a:pt x="587" y="335"/>
                      <a:pt x="534" y="176"/>
                    </a:cubicBezTo>
                    <a:cubicBezTo>
                      <a:pt x="506" y="65"/>
                      <a:pt x="410" y="0"/>
                      <a:pt x="30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9" name="Google Shape;20199;p54"/>
              <p:cNvSpPr/>
              <p:nvPr/>
            </p:nvSpPr>
            <p:spPr>
              <a:xfrm>
                <a:off x="7815700" y="2245975"/>
                <a:ext cx="164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03" extrusionOk="0">
                    <a:moveTo>
                      <a:pt x="325" y="0"/>
                    </a:moveTo>
                    <a:cubicBezTo>
                      <a:pt x="21" y="0"/>
                      <a:pt x="0" y="470"/>
                      <a:pt x="323" y="502"/>
                    </a:cubicBezTo>
                    <a:cubicBezTo>
                      <a:pt x="623" y="502"/>
                      <a:pt x="657" y="35"/>
                      <a:pt x="357" y="2"/>
                    </a:cubicBezTo>
                    <a:cubicBezTo>
                      <a:pt x="346" y="1"/>
                      <a:pt x="335" y="0"/>
                      <a:pt x="32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0" name="Google Shape;20200;p54"/>
              <p:cNvSpPr/>
              <p:nvPr/>
            </p:nvSpPr>
            <p:spPr>
              <a:xfrm>
                <a:off x="7831475" y="2410550"/>
                <a:ext cx="1465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5" extrusionOk="0">
                    <a:moveTo>
                      <a:pt x="326" y="0"/>
                    </a:moveTo>
                    <a:cubicBezTo>
                      <a:pt x="174" y="0"/>
                      <a:pt x="0" y="100"/>
                      <a:pt x="59" y="257"/>
                    </a:cubicBezTo>
                    <a:cubicBezTo>
                      <a:pt x="73" y="367"/>
                      <a:pt x="170" y="414"/>
                      <a:pt x="274" y="414"/>
                    </a:cubicBezTo>
                    <a:cubicBezTo>
                      <a:pt x="423" y="414"/>
                      <a:pt x="585" y="315"/>
                      <a:pt x="526" y="157"/>
                    </a:cubicBezTo>
                    <a:cubicBezTo>
                      <a:pt x="526" y="48"/>
                      <a:pt x="431" y="0"/>
                      <a:pt x="32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1" name="Google Shape;20201;p54"/>
              <p:cNvSpPr/>
              <p:nvPr/>
            </p:nvSpPr>
            <p:spPr>
              <a:xfrm>
                <a:off x="7903825" y="24111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67" y="1"/>
                    </a:moveTo>
                    <a:cubicBezTo>
                      <a:pt x="134" y="1"/>
                      <a:pt x="1" y="101"/>
                      <a:pt x="1" y="234"/>
                    </a:cubicBezTo>
                    <a:cubicBezTo>
                      <a:pt x="1" y="368"/>
                      <a:pt x="101" y="501"/>
                      <a:pt x="234" y="501"/>
                    </a:cubicBezTo>
                    <a:cubicBezTo>
                      <a:pt x="367" y="501"/>
                      <a:pt x="468" y="401"/>
                      <a:pt x="501" y="268"/>
                    </a:cubicBezTo>
                    <a:cubicBezTo>
                      <a:pt x="501" y="134"/>
                      <a:pt x="401" y="34"/>
                      <a:pt x="26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2" name="Google Shape;20202;p54"/>
              <p:cNvSpPr/>
              <p:nvPr/>
            </p:nvSpPr>
            <p:spPr>
              <a:xfrm>
                <a:off x="7870975" y="2294200"/>
                <a:ext cx="1452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5" extrusionOk="0">
                    <a:moveTo>
                      <a:pt x="317" y="0"/>
                    </a:moveTo>
                    <a:cubicBezTo>
                      <a:pt x="161" y="0"/>
                      <a:pt x="0" y="141"/>
                      <a:pt x="80" y="341"/>
                    </a:cubicBezTo>
                    <a:cubicBezTo>
                      <a:pt x="109" y="428"/>
                      <a:pt x="213" y="515"/>
                      <a:pt x="327" y="515"/>
                    </a:cubicBezTo>
                    <a:cubicBezTo>
                      <a:pt x="345" y="515"/>
                      <a:pt x="363" y="513"/>
                      <a:pt x="381" y="508"/>
                    </a:cubicBezTo>
                    <a:cubicBezTo>
                      <a:pt x="514" y="441"/>
                      <a:pt x="581" y="308"/>
                      <a:pt x="547" y="208"/>
                    </a:cubicBezTo>
                    <a:cubicBezTo>
                      <a:pt x="521" y="62"/>
                      <a:pt x="420" y="0"/>
                      <a:pt x="31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3" name="Google Shape;20203;p54"/>
              <p:cNvSpPr/>
              <p:nvPr/>
            </p:nvSpPr>
            <p:spPr>
              <a:xfrm>
                <a:off x="7820425" y="2441000"/>
                <a:ext cx="159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87" extrusionOk="0">
                    <a:moveTo>
                      <a:pt x="249" y="0"/>
                    </a:moveTo>
                    <a:cubicBezTo>
                      <a:pt x="134" y="0"/>
                      <a:pt x="30" y="91"/>
                      <a:pt x="1" y="207"/>
                    </a:cubicBezTo>
                    <a:cubicBezTo>
                      <a:pt x="1" y="340"/>
                      <a:pt x="68" y="440"/>
                      <a:pt x="201" y="474"/>
                    </a:cubicBezTo>
                    <a:cubicBezTo>
                      <a:pt x="229" y="482"/>
                      <a:pt x="257" y="486"/>
                      <a:pt x="282" y="486"/>
                    </a:cubicBezTo>
                    <a:cubicBezTo>
                      <a:pt x="554" y="486"/>
                      <a:pt x="637" y="37"/>
                      <a:pt x="301" y="7"/>
                    </a:cubicBez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4" name="Google Shape;20204;p54"/>
              <p:cNvSpPr/>
              <p:nvPr/>
            </p:nvSpPr>
            <p:spPr>
              <a:xfrm>
                <a:off x="7957700" y="2661600"/>
                <a:ext cx="14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4" extrusionOk="0">
                    <a:moveTo>
                      <a:pt x="271" y="1"/>
                    </a:moveTo>
                    <a:cubicBezTo>
                      <a:pt x="131" y="1"/>
                      <a:pt x="1" y="138"/>
                      <a:pt x="47" y="323"/>
                    </a:cubicBezTo>
                    <a:cubicBezTo>
                      <a:pt x="67" y="402"/>
                      <a:pt x="128" y="434"/>
                      <a:pt x="199" y="434"/>
                    </a:cubicBezTo>
                    <a:cubicBezTo>
                      <a:pt x="366" y="434"/>
                      <a:pt x="588" y="253"/>
                      <a:pt x="447" y="89"/>
                    </a:cubicBezTo>
                    <a:cubicBezTo>
                      <a:pt x="396" y="28"/>
                      <a:pt x="332" y="1"/>
                      <a:pt x="27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5" name="Google Shape;20205;p54"/>
              <p:cNvSpPr/>
              <p:nvPr/>
            </p:nvSpPr>
            <p:spPr>
              <a:xfrm>
                <a:off x="8072075" y="2646125"/>
                <a:ext cx="1275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09" extrusionOk="0">
                    <a:moveTo>
                      <a:pt x="389" y="1"/>
                    </a:moveTo>
                    <a:cubicBezTo>
                      <a:pt x="242" y="1"/>
                      <a:pt x="0" y="409"/>
                      <a:pt x="251" y="409"/>
                    </a:cubicBezTo>
                    <a:cubicBezTo>
                      <a:pt x="259" y="409"/>
                      <a:pt x="267" y="409"/>
                      <a:pt x="276" y="408"/>
                    </a:cubicBezTo>
                    <a:cubicBezTo>
                      <a:pt x="409" y="374"/>
                      <a:pt x="509" y="241"/>
                      <a:pt x="476" y="108"/>
                    </a:cubicBezTo>
                    <a:cubicBezTo>
                      <a:pt x="462" y="31"/>
                      <a:pt x="429" y="1"/>
                      <a:pt x="38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6" name="Google Shape;20206;p54"/>
              <p:cNvSpPr/>
              <p:nvPr/>
            </p:nvSpPr>
            <p:spPr>
              <a:xfrm>
                <a:off x="8003075" y="2458025"/>
                <a:ext cx="147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87" extrusionOk="0">
                    <a:moveTo>
                      <a:pt x="339" y="0"/>
                    </a:moveTo>
                    <a:cubicBezTo>
                      <a:pt x="305" y="0"/>
                      <a:pt x="269" y="8"/>
                      <a:pt x="234" y="26"/>
                    </a:cubicBezTo>
                    <a:cubicBezTo>
                      <a:pt x="33" y="93"/>
                      <a:pt x="0" y="360"/>
                      <a:pt x="200" y="460"/>
                    </a:cubicBezTo>
                    <a:cubicBezTo>
                      <a:pt x="237" y="478"/>
                      <a:pt x="274" y="486"/>
                      <a:pt x="309" y="486"/>
                    </a:cubicBezTo>
                    <a:cubicBezTo>
                      <a:pt x="465" y="486"/>
                      <a:pt x="588" y="323"/>
                      <a:pt x="534" y="160"/>
                    </a:cubicBezTo>
                    <a:cubicBezTo>
                      <a:pt x="509" y="62"/>
                      <a:pt x="431" y="0"/>
                      <a:pt x="3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7" name="Google Shape;20207;p54"/>
              <p:cNvSpPr/>
              <p:nvPr/>
            </p:nvSpPr>
            <p:spPr>
              <a:xfrm>
                <a:off x="7834600" y="2517350"/>
                <a:ext cx="1440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98" extrusionOk="0">
                    <a:moveTo>
                      <a:pt x="275" y="0"/>
                    </a:moveTo>
                    <a:cubicBezTo>
                      <a:pt x="252" y="0"/>
                      <a:pt x="227" y="7"/>
                      <a:pt x="201" y="22"/>
                    </a:cubicBezTo>
                    <a:cubicBezTo>
                      <a:pt x="68" y="55"/>
                      <a:pt x="1" y="188"/>
                      <a:pt x="34" y="322"/>
                    </a:cubicBezTo>
                    <a:cubicBezTo>
                      <a:pt x="90" y="432"/>
                      <a:pt x="191" y="497"/>
                      <a:pt x="299" y="497"/>
                    </a:cubicBezTo>
                    <a:cubicBezTo>
                      <a:pt x="322" y="497"/>
                      <a:pt x="345" y="494"/>
                      <a:pt x="368" y="489"/>
                    </a:cubicBezTo>
                    <a:cubicBezTo>
                      <a:pt x="576" y="429"/>
                      <a:pt x="466" y="0"/>
                      <a:pt x="2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8" name="Google Shape;20208;p54"/>
              <p:cNvSpPr/>
              <p:nvPr/>
            </p:nvSpPr>
            <p:spPr>
              <a:xfrm>
                <a:off x="7869625" y="2681950"/>
                <a:ext cx="133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5" extrusionOk="0">
                    <a:moveTo>
                      <a:pt x="269" y="0"/>
                    </a:moveTo>
                    <a:cubicBezTo>
                      <a:pt x="247" y="0"/>
                      <a:pt x="224" y="3"/>
                      <a:pt x="201" y="9"/>
                    </a:cubicBezTo>
                    <a:cubicBezTo>
                      <a:pt x="68" y="42"/>
                      <a:pt x="1" y="176"/>
                      <a:pt x="34" y="309"/>
                    </a:cubicBezTo>
                    <a:cubicBezTo>
                      <a:pt x="62" y="420"/>
                      <a:pt x="158" y="484"/>
                      <a:pt x="266" y="484"/>
                    </a:cubicBezTo>
                    <a:cubicBezTo>
                      <a:pt x="289" y="484"/>
                      <a:pt x="312" y="482"/>
                      <a:pt x="334" y="476"/>
                    </a:cubicBezTo>
                    <a:cubicBezTo>
                      <a:pt x="468" y="443"/>
                      <a:pt x="535" y="309"/>
                      <a:pt x="501" y="176"/>
                    </a:cubicBezTo>
                    <a:cubicBezTo>
                      <a:pt x="474" y="65"/>
                      <a:pt x="377" y="0"/>
                      <a:pt x="26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9" name="Google Shape;20209;p54"/>
              <p:cNvSpPr/>
              <p:nvPr/>
            </p:nvSpPr>
            <p:spPr>
              <a:xfrm>
                <a:off x="8018075" y="2678000"/>
                <a:ext cx="167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501" extrusionOk="0">
                    <a:moveTo>
                      <a:pt x="367" y="0"/>
                    </a:moveTo>
                    <a:cubicBezTo>
                      <a:pt x="34" y="0"/>
                      <a:pt x="0" y="467"/>
                      <a:pt x="334" y="500"/>
                    </a:cubicBezTo>
                    <a:cubicBezTo>
                      <a:pt x="634" y="500"/>
                      <a:pt x="668" y="33"/>
                      <a:pt x="3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0" name="Google Shape;20210;p54"/>
              <p:cNvSpPr/>
              <p:nvPr/>
            </p:nvSpPr>
            <p:spPr>
              <a:xfrm>
                <a:off x="7963875" y="2501825"/>
                <a:ext cx="148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73" extrusionOk="0">
                    <a:moveTo>
                      <a:pt x="335" y="0"/>
                    </a:moveTo>
                    <a:cubicBezTo>
                      <a:pt x="313" y="0"/>
                      <a:pt x="290" y="3"/>
                      <a:pt x="267" y="9"/>
                    </a:cubicBezTo>
                    <a:cubicBezTo>
                      <a:pt x="34" y="75"/>
                      <a:pt x="0" y="342"/>
                      <a:pt x="200" y="442"/>
                    </a:cubicBezTo>
                    <a:cubicBezTo>
                      <a:pt x="242" y="463"/>
                      <a:pt x="283" y="472"/>
                      <a:pt x="322" y="472"/>
                    </a:cubicBezTo>
                    <a:cubicBezTo>
                      <a:pt x="473" y="472"/>
                      <a:pt x="594" y="334"/>
                      <a:pt x="567" y="176"/>
                    </a:cubicBezTo>
                    <a:cubicBezTo>
                      <a:pt x="540" y="65"/>
                      <a:pt x="443" y="0"/>
                      <a:pt x="33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1" name="Google Shape;20211;p54"/>
              <p:cNvSpPr/>
              <p:nvPr/>
            </p:nvSpPr>
            <p:spPr>
              <a:xfrm>
                <a:off x="7877150" y="2572700"/>
                <a:ext cx="12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60" extrusionOk="0">
                    <a:moveTo>
                      <a:pt x="250" y="1"/>
                    </a:moveTo>
                    <a:cubicBezTo>
                      <a:pt x="184" y="1"/>
                      <a:pt x="117" y="26"/>
                      <a:pt x="67" y="76"/>
                    </a:cubicBezTo>
                    <a:cubicBezTo>
                      <a:pt x="0" y="143"/>
                      <a:pt x="0" y="309"/>
                      <a:pt x="67" y="409"/>
                    </a:cubicBezTo>
                    <a:cubicBezTo>
                      <a:pt x="117" y="443"/>
                      <a:pt x="184" y="459"/>
                      <a:pt x="250" y="459"/>
                    </a:cubicBezTo>
                    <a:cubicBezTo>
                      <a:pt x="317" y="459"/>
                      <a:pt x="384" y="443"/>
                      <a:pt x="434" y="409"/>
                    </a:cubicBezTo>
                    <a:cubicBezTo>
                      <a:pt x="500" y="309"/>
                      <a:pt x="500" y="143"/>
                      <a:pt x="434" y="76"/>
                    </a:cubicBezTo>
                    <a:cubicBezTo>
                      <a:pt x="384" y="26"/>
                      <a:pt x="317" y="1"/>
                      <a:pt x="25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2" name="Google Shape;20212;p54"/>
              <p:cNvSpPr/>
              <p:nvPr/>
            </p:nvSpPr>
            <p:spPr>
              <a:xfrm>
                <a:off x="7923000" y="2715750"/>
                <a:ext cx="157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85" extrusionOk="0">
                    <a:moveTo>
                      <a:pt x="305" y="1"/>
                    </a:moveTo>
                    <a:cubicBezTo>
                      <a:pt x="273" y="1"/>
                      <a:pt x="238" y="8"/>
                      <a:pt x="201" y="25"/>
                    </a:cubicBezTo>
                    <a:cubicBezTo>
                      <a:pt x="67" y="58"/>
                      <a:pt x="1" y="191"/>
                      <a:pt x="34" y="325"/>
                    </a:cubicBezTo>
                    <a:cubicBezTo>
                      <a:pt x="83" y="422"/>
                      <a:pt x="168" y="484"/>
                      <a:pt x="262" y="484"/>
                    </a:cubicBezTo>
                    <a:cubicBezTo>
                      <a:pt x="296" y="484"/>
                      <a:pt x="332" y="476"/>
                      <a:pt x="368" y="458"/>
                    </a:cubicBezTo>
                    <a:cubicBezTo>
                      <a:pt x="631" y="370"/>
                      <a:pt x="535" y="1"/>
                      <a:pt x="30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3" name="Google Shape;20213;p54"/>
              <p:cNvSpPr/>
              <p:nvPr/>
            </p:nvSpPr>
            <p:spPr>
              <a:xfrm>
                <a:off x="7981850" y="2612275"/>
                <a:ext cx="152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2" extrusionOk="0">
                    <a:moveTo>
                      <a:pt x="307" y="1"/>
                    </a:moveTo>
                    <a:cubicBezTo>
                      <a:pt x="206" y="1"/>
                      <a:pt x="109" y="59"/>
                      <a:pt x="82" y="194"/>
                    </a:cubicBezTo>
                    <a:cubicBezTo>
                      <a:pt x="0" y="378"/>
                      <a:pt x="156" y="511"/>
                      <a:pt x="311" y="511"/>
                    </a:cubicBezTo>
                    <a:cubicBezTo>
                      <a:pt x="411" y="511"/>
                      <a:pt x="510" y="457"/>
                      <a:pt x="549" y="327"/>
                    </a:cubicBezTo>
                    <a:cubicBezTo>
                      <a:pt x="609" y="129"/>
                      <a:pt x="455" y="1"/>
                      <a:pt x="30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4" name="Google Shape;20214;p54"/>
              <p:cNvSpPr/>
              <p:nvPr/>
            </p:nvSpPr>
            <p:spPr>
              <a:xfrm>
                <a:off x="7968875" y="2581050"/>
                <a:ext cx="148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73" extrusionOk="0">
                    <a:moveTo>
                      <a:pt x="302" y="0"/>
                    </a:moveTo>
                    <a:cubicBezTo>
                      <a:pt x="280" y="0"/>
                      <a:pt x="257" y="3"/>
                      <a:pt x="234" y="9"/>
                    </a:cubicBezTo>
                    <a:cubicBezTo>
                      <a:pt x="34" y="75"/>
                      <a:pt x="0" y="342"/>
                      <a:pt x="201" y="442"/>
                    </a:cubicBezTo>
                    <a:cubicBezTo>
                      <a:pt x="242" y="463"/>
                      <a:pt x="283" y="472"/>
                      <a:pt x="322" y="472"/>
                    </a:cubicBezTo>
                    <a:cubicBezTo>
                      <a:pt x="473" y="472"/>
                      <a:pt x="594" y="334"/>
                      <a:pt x="567" y="175"/>
                    </a:cubicBezTo>
                    <a:cubicBezTo>
                      <a:pt x="512" y="65"/>
                      <a:pt x="411" y="0"/>
                      <a:pt x="30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5" name="Google Shape;20215;p54"/>
              <p:cNvSpPr/>
              <p:nvPr/>
            </p:nvSpPr>
            <p:spPr>
              <a:xfrm>
                <a:off x="8021400" y="2899650"/>
                <a:ext cx="133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1" extrusionOk="0">
                    <a:moveTo>
                      <a:pt x="287" y="1"/>
                    </a:moveTo>
                    <a:cubicBezTo>
                      <a:pt x="269" y="1"/>
                      <a:pt x="252" y="3"/>
                      <a:pt x="234" y="7"/>
                    </a:cubicBezTo>
                    <a:cubicBezTo>
                      <a:pt x="101" y="41"/>
                      <a:pt x="1" y="141"/>
                      <a:pt x="34" y="274"/>
                    </a:cubicBezTo>
                    <a:cubicBezTo>
                      <a:pt x="63" y="390"/>
                      <a:pt x="168" y="481"/>
                      <a:pt x="282" y="481"/>
                    </a:cubicBezTo>
                    <a:cubicBezTo>
                      <a:pt x="299" y="481"/>
                      <a:pt x="317" y="479"/>
                      <a:pt x="334" y="474"/>
                    </a:cubicBezTo>
                    <a:cubicBezTo>
                      <a:pt x="468" y="441"/>
                      <a:pt x="535" y="341"/>
                      <a:pt x="535" y="207"/>
                    </a:cubicBezTo>
                    <a:cubicBezTo>
                      <a:pt x="506" y="91"/>
                      <a:pt x="401" y="1"/>
                      <a:pt x="28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6" name="Google Shape;20216;p54"/>
              <p:cNvSpPr/>
              <p:nvPr/>
            </p:nvSpPr>
            <p:spPr>
              <a:xfrm>
                <a:off x="8018675" y="2944200"/>
                <a:ext cx="1360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62" extrusionOk="0">
                    <a:moveTo>
                      <a:pt x="252" y="0"/>
                    </a:moveTo>
                    <a:cubicBezTo>
                      <a:pt x="164" y="0"/>
                      <a:pt x="68" y="62"/>
                      <a:pt x="43" y="160"/>
                    </a:cubicBezTo>
                    <a:cubicBezTo>
                      <a:pt x="0" y="332"/>
                      <a:pt x="137" y="462"/>
                      <a:pt x="275" y="462"/>
                    </a:cubicBezTo>
                    <a:cubicBezTo>
                      <a:pt x="352" y="462"/>
                      <a:pt x="429" y="422"/>
                      <a:pt x="477" y="327"/>
                    </a:cubicBezTo>
                    <a:cubicBezTo>
                      <a:pt x="544" y="193"/>
                      <a:pt x="477" y="60"/>
                      <a:pt x="343" y="26"/>
                    </a:cubicBezTo>
                    <a:cubicBezTo>
                      <a:pt x="317" y="9"/>
                      <a:pt x="285" y="0"/>
                      <a:pt x="2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7" name="Google Shape;20217;p54"/>
              <p:cNvSpPr/>
              <p:nvPr/>
            </p:nvSpPr>
            <p:spPr>
              <a:xfrm>
                <a:off x="8013900" y="3142850"/>
                <a:ext cx="13525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54" extrusionOk="0">
                    <a:moveTo>
                      <a:pt x="83" y="1"/>
                    </a:moveTo>
                    <a:cubicBezTo>
                      <a:pt x="35" y="1"/>
                      <a:pt x="1" y="34"/>
                      <a:pt x="1" y="120"/>
                    </a:cubicBezTo>
                    <a:cubicBezTo>
                      <a:pt x="1" y="253"/>
                      <a:pt x="101" y="353"/>
                      <a:pt x="234" y="353"/>
                    </a:cubicBezTo>
                    <a:cubicBezTo>
                      <a:pt x="541" y="353"/>
                      <a:pt x="241" y="1"/>
                      <a:pt x="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8" name="Google Shape;20218;p54"/>
              <p:cNvSpPr/>
              <p:nvPr/>
            </p:nvSpPr>
            <p:spPr>
              <a:xfrm>
                <a:off x="8099175" y="3050400"/>
                <a:ext cx="131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89" extrusionOk="0">
                    <a:moveTo>
                      <a:pt x="248" y="1"/>
                    </a:moveTo>
                    <a:cubicBezTo>
                      <a:pt x="108" y="1"/>
                      <a:pt x="0" y="139"/>
                      <a:pt x="25" y="315"/>
                    </a:cubicBezTo>
                    <a:cubicBezTo>
                      <a:pt x="44" y="429"/>
                      <a:pt x="149" y="489"/>
                      <a:pt x="255" y="489"/>
                    </a:cubicBezTo>
                    <a:cubicBezTo>
                      <a:pt x="335" y="489"/>
                      <a:pt x="416" y="454"/>
                      <a:pt x="459" y="382"/>
                    </a:cubicBezTo>
                    <a:cubicBezTo>
                      <a:pt x="526" y="248"/>
                      <a:pt x="492" y="115"/>
                      <a:pt x="392" y="48"/>
                    </a:cubicBezTo>
                    <a:cubicBezTo>
                      <a:pt x="343" y="15"/>
                      <a:pt x="294" y="1"/>
                      <a:pt x="24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9" name="Google Shape;20219;p54"/>
              <p:cNvSpPr/>
              <p:nvPr/>
            </p:nvSpPr>
            <p:spPr>
              <a:xfrm>
                <a:off x="8059075" y="2905450"/>
                <a:ext cx="145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1" extrusionOk="0">
                    <a:moveTo>
                      <a:pt x="330" y="0"/>
                    </a:moveTo>
                    <a:cubicBezTo>
                      <a:pt x="308" y="0"/>
                      <a:pt x="285" y="3"/>
                      <a:pt x="262" y="9"/>
                    </a:cubicBezTo>
                    <a:cubicBezTo>
                      <a:pt x="1" y="80"/>
                      <a:pt x="297" y="320"/>
                      <a:pt x="466" y="320"/>
                    </a:cubicBezTo>
                    <a:cubicBezTo>
                      <a:pt x="534" y="320"/>
                      <a:pt x="581" y="281"/>
                      <a:pt x="562" y="175"/>
                    </a:cubicBezTo>
                    <a:cubicBezTo>
                      <a:pt x="534" y="65"/>
                      <a:pt x="438" y="0"/>
                      <a:pt x="33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0" name="Google Shape;20220;p54"/>
              <p:cNvSpPr/>
              <p:nvPr/>
            </p:nvSpPr>
            <p:spPr>
              <a:xfrm>
                <a:off x="7906325" y="3033275"/>
                <a:ext cx="151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75" extrusionOk="0">
                    <a:moveTo>
                      <a:pt x="279" y="1"/>
                    </a:moveTo>
                    <a:cubicBezTo>
                      <a:pt x="217" y="1"/>
                      <a:pt x="153" y="29"/>
                      <a:pt x="101" y="99"/>
                    </a:cubicBezTo>
                    <a:cubicBezTo>
                      <a:pt x="1" y="166"/>
                      <a:pt x="34" y="333"/>
                      <a:pt x="101" y="400"/>
                    </a:cubicBezTo>
                    <a:cubicBezTo>
                      <a:pt x="151" y="450"/>
                      <a:pt x="217" y="475"/>
                      <a:pt x="280" y="475"/>
                    </a:cubicBezTo>
                    <a:cubicBezTo>
                      <a:pt x="343" y="475"/>
                      <a:pt x="401" y="450"/>
                      <a:pt x="434" y="400"/>
                    </a:cubicBezTo>
                    <a:cubicBezTo>
                      <a:pt x="606" y="227"/>
                      <a:pt x="452" y="1"/>
                      <a:pt x="27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1" name="Google Shape;20221;p54"/>
              <p:cNvSpPr/>
              <p:nvPr/>
            </p:nvSpPr>
            <p:spPr>
              <a:xfrm>
                <a:off x="7915500" y="3224925"/>
                <a:ext cx="1170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73" extrusionOk="0">
                    <a:moveTo>
                      <a:pt x="275" y="0"/>
                    </a:moveTo>
                    <a:cubicBezTo>
                      <a:pt x="262" y="0"/>
                      <a:pt x="248" y="2"/>
                      <a:pt x="234" y="5"/>
                    </a:cubicBezTo>
                    <a:cubicBezTo>
                      <a:pt x="101" y="5"/>
                      <a:pt x="1" y="106"/>
                      <a:pt x="1" y="239"/>
                    </a:cubicBezTo>
                    <a:cubicBezTo>
                      <a:pt x="1" y="372"/>
                      <a:pt x="101" y="472"/>
                      <a:pt x="234" y="472"/>
                    </a:cubicBezTo>
                    <a:cubicBezTo>
                      <a:pt x="367" y="472"/>
                      <a:pt x="468" y="372"/>
                      <a:pt x="468" y="239"/>
                    </a:cubicBezTo>
                    <a:cubicBezTo>
                      <a:pt x="468" y="120"/>
                      <a:pt x="387" y="0"/>
                      <a:pt x="2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2" name="Google Shape;20222;p54"/>
              <p:cNvSpPr/>
              <p:nvPr/>
            </p:nvSpPr>
            <p:spPr>
              <a:xfrm>
                <a:off x="8007000" y="3173225"/>
                <a:ext cx="1610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0" extrusionOk="0">
                    <a:moveTo>
                      <a:pt x="379" y="1"/>
                    </a:moveTo>
                    <a:cubicBezTo>
                      <a:pt x="317" y="1"/>
                      <a:pt x="256" y="26"/>
                      <a:pt x="210" y="72"/>
                    </a:cubicBezTo>
                    <a:cubicBezTo>
                      <a:pt x="0" y="229"/>
                      <a:pt x="161" y="510"/>
                      <a:pt x="369" y="510"/>
                    </a:cubicBezTo>
                    <a:cubicBezTo>
                      <a:pt x="426" y="510"/>
                      <a:pt x="486" y="489"/>
                      <a:pt x="544" y="439"/>
                    </a:cubicBezTo>
                    <a:cubicBezTo>
                      <a:pt x="644" y="339"/>
                      <a:pt x="644" y="205"/>
                      <a:pt x="577" y="105"/>
                    </a:cubicBezTo>
                    <a:cubicBezTo>
                      <a:pt x="523" y="34"/>
                      <a:pt x="450" y="1"/>
                      <a:pt x="37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3" name="Google Shape;20223;p54"/>
              <p:cNvSpPr/>
              <p:nvPr/>
            </p:nvSpPr>
            <p:spPr>
              <a:xfrm>
                <a:off x="7949600" y="2998000"/>
                <a:ext cx="159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90" extrusionOk="0">
                    <a:moveTo>
                      <a:pt x="373" y="1"/>
                    </a:moveTo>
                    <a:cubicBezTo>
                      <a:pt x="350" y="1"/>
                      <a:pt x="327" y="4"/>
                      <a:pt x="304" y="9"/>
                    </a:cubicBezTo>
                    <a:cubicBezTo>
                      <a:pt x="1" y="70"/>
                      <a:pt x="84" y="489"/>
                      <a:pt x="353" y="489"/>
                    </a:cubicBezTo>
                    <a:cubicBezTo>
                      <a:pt x="379" y="489"/>
                      <a:pt x="408" y="485"/>
                      <a:pt x="438" y="476"/>
                    </a:cubicBezTo>
                    <a:cubicBezTo>
                      <a:pt x="571" y="443"/>
                      <a:pt x="638" y="310"/>
                      <a:pt x="605" y="176"/>
                    </a:cubicBezTo>
                    <a:cubicBezTo>
                      <a:pt x="577" y="66"/>
                      <a:pt x="481" y="1"/>
                      <a:pt x="37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4" name="Google Shape;20224;p54"/>
              <p:cNvSpPr/>
              <p:nvPr/>
            </p:nvSpPr>
            <p:spPr>
              <a:xfrm>
                <a:off x="7869250" y="3088175"/>
                <a:ext cx="154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0" extrusionOk="0">
                    <a:moveTo>
                      <a:pt x="334" y="0"/>
                    </a:moveTo>
                    <a:cubicBezTo>
                      <a:pt x="266" y="0"/>
                      <a:pt x="203" y="33"/>
                      <a:pt x="149" y="105"/>
                    </a:cubicBezTo>
                    <a:cubicBezTo>
                      <a:pt x="0" y="279"/>
                      <a:pt x="184" y="490"/>
                      <a:pt x="370" y="490"/>
                    </a:cubicBezTo>
                    <a:cubicBezTo>
                      <a:pt x="434" y="490"/>
                      <a:pt x="498" y="465"/>
                      <a:pt x="550" y="405"/>
                    </a:cubicBezTo>
                    <a:cubicBezTo>
                      <a:pt x="616" y="305"/>
                      <a:pt x="616" y="138"/>
                      <a:pt x="516" y="72"/>
                    </a:cubicBezTo>
                    <a:cubicBezTo>
                      <a:pt x="454" y="25"/>
                      <a:pt x="392" y="0"/>
                      <a:pt x="3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5" name="Google Shape;20225;p54"/>
              <p:cNvSpPr/>
              <p:nvPr/>
            </p:nvSpPr>
            <p:spPr>
              <a:xfrm>
                <a:off x="7977075" y="3436500"/>
                <a:ext cx="12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89" extrusionOk="0">
                    <a:moveTo>
                      <a:pt x="280" y="1"/>
                    </a:moveTo>
                    <a:cubicBezTo>
                      <a:pt x="142" y="1"/>
                      <a:pt x="1" y="108"/>
                      <a:pt x="39" y="282"/>
                    </a:cubicBezTo>
                    <a:cubicBezTo>
                      <a:pt x="39" y="398"/>
                      <a:pt x="140" y="489"/>
                      <a:pt x="254" y="489"/>
                    </a:cubicBezTo>
                    <a:cubicBezTo>
                      <a:pt x="271" y="489"/>
                      <a:pt x="289" y="487"/>
                      <a:pt x="306" y="482"/>
                    </a:cubicBezTo>
                    <a:cubicBezTo>
                      <a:pt x="440" y="449"/>
                      <a:pt x="506" y="315"/>
                      <a:pt x="506" y="182"/>
                    </a:cubicBezTo>
                    <a:cubicBezTo>
                      <a:pt x="478" y="56"/>
                      <a:pt x="380" y="1"/>
                      <a:pt x="2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6" name="Google Shape;20226;p54"/>
              <p:cNvSpPr/>
              <p:nvPr/>
            </p:nvSpPr>
            <p:spPr>
              <a:xfrm>
                <a:off x="8081075" y="3391400"/>
                <a:ext cx="154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85" extrusionOk="0">
                    <a:moveTo>
                      <a:pt x="342" y="0"/>
                    </a:moveTo>
                    <a:cubicBezTo>
                      <a:pt x="170" y="0"/>
                      <a:pt x="1" y="168"/>
                      <a:pt x="116" y="351"/>
                    </a:cubicBezTo>
                    <a:cubicBezTo>
                      <a:pt x="160" y="440"/>
                      <a:pt x="249" y="485"/>
                      <a:pt x="333" y="485"/>
                    </a:cubicBezTo>
                    <a:cubicBezTo>
                      <a:pt x="375" y="485"/>
                      <a:pt x="416" y="474"/>
                      <a:pt x="449" y="452"/>
                    </a:cubicBezTo>
                    <a:cubicBezTo>
                      <a:pt x="549" y="385"/>
                      <a:pt x="616" y="218"/>
                      <a:pt x="549" y="118"/>
                    </a:cubicBezTo>
                    <a:cubicBezTo>
                      <a:pt x="497" y="35"/>
                      <a:pt x="419" y="0"/>
                      <a:pt x="34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7" name="Google Shape;20227;p54"/>
              <p:cNvSpPr/>
              <p:nvPr/>
            </p:nvSpPr>
            <p:spPr>
              <a:xfrm>
                <a:off x="8054650" y="3280775"/>
                <a:ext cx="134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82" extrusionOk="0">
                    <a:moveTo>
                      <a:pt x="274" y="1"/>
                    </a:moveTo>
                    <a:cubicBezTo>
                      <a:pt x="138" y="1"/>
                      <a:pt x="0" y="115"/>
                      <a:pt x="39" y="307"/>
                    </a:cubicBezTo>
                    <a:cubicBezTo>
                      <a:pt x="66" y="417"/>
                      <a:pt x="162" y="482"/>
                      <a:pt x="271" y="482"/>
                    </a:cubicBezTo>
                    <a:cubicBezTo>
                      <a:pt x="293" y="482"/>
                      <a:pt x="316" y="479"/>
                      <a:pt x="339" y="473"/>
                    </a:cubicBezTo>
                    <a:cubicBezTo>
                      <a:pt x="472" y="440"/>
                      <a:pt x="539" y="340"/>
                      <a:pt x="506" y="207"/>
                    </a:cubicBezTo>
                    <a:cubicBezTo>
                      <a:pt x="477" y="64"/>
                      <a:pt x="376" y="1"/>
                      <a:pt x="27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8" name="Google Shape;20228;p54"/>
              <p:cNvSpPr/>
              <p:nvPr/>
            </p:nvSpPr>
            <p:spPr>
              <a:xfrm>
                <a:off x="7950125" y="3424625"/>
                <a:ext cx="149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03" extrusionOk="0">
                    <a:moveTo>
                      <a:pt x="305" y="1"/>
                    </a:moveTo>
                    <a:cubicBezTo>
                      <a:pt x="237" y="1"/>
                      <a:pt x="169" y="27"/>
                      <a:pt x="117" y="90"/>
                    </a:cubicBezTo>
                    <a:cubicBezTo>
                      <a:pt x="0" y="230"/>
                      <a:pt x="226" y="402"/>
                      <a:pt x="395" y="402"/>
                    </a:cubicBezTo>
                    <a:cubicBezTo>
                      <a:pt x="468" y="402"/>
                      <a:pt x="530" y="370"/>
                      <a:pt x="550" y="290"/>
                    </a:cubicBezTo>
                    <a:cubicBezTo>
                      <a:pt x="596" y="130"/>
                      <a:pt x="453" y="1"/>
                      <a:pt x="30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9" name="Google Shape;20229;p54"/>
              <p:cNvSpPr/>
              <p:nvPr/>
            </p:nvSpPr>
            <p:spPr>
              <a:xfrm>
                <a:off x="7963025" y="3640300"/>
                <a:ext cx="131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1" extrusionOk="0">
                    <a:moveTo>
                      <a:pt x="291" y="1"/>
                    </a:moveTo>
                    <a:cubicBezTo>
                      <a:pt x="284" y="1"/>
                      <a:pt x="276" y="1"/>
                      <a:pt x="268" y="2"/>
                    </a:cubicBezTo>
                    <a:cubicBezTo>
                      <a:pt x="134" y="2"/>
                      <a:pt x="1" y="102"/>
                      <a:pt x="1" y="236"/>
                    </a:cubicBezTo>
                    <a:cubicBezTo>
                      <a:pt x="1" y="369"/>
                      <a:pt x="134" y="469"/>
                      <a:pt x="268" y="469"/>
                    </a:cubicBezTo>
                    <a:cubicBezTo>
                      <a:pt x="276" y="470"/>
                      <a:pt x="284" y="471"/>
                      <a:pt x="291" y="471"/>
                    </a:cubicBezTo>
                    <a:cubicBezTo>
                      <a:pt x="527" y="471"/>
                      <a:pt x="527" y="1"/>
                      <a:pt x="29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0" name="Google Shape;20230;p54"/>
              <p:cNvSpPr/>
              <p:nvPr/>
            </p:nvSpPr>
            <p:spPr>
              <a:xfrm>
                <a:off x="8072725" y="3559000"/>
                <a:ext cx="154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7" extrusionOk="0">
                    <a:moveTo>
                      <a:pt x="371" y="1"/>
                    </a:moveTo>
                    <a:cubicBezTo>
                      <a:pt x="184" y="1"/>
                      <a:pt x="0" y="212"/>
                      <a:pt x="149" y="386"/>
                    </a:cubicBezTo>
                    <a:cubicBezTo>
                      <a:pt x="208" y="464"/>
                      <a:pt x="278" y="496"/>
                      <a:pt x="346" y="496"/>
                    </a:cubicBezTo>
                    <a:cubicBezTo>
                      <a:pt x="394" y="496"/>
                      <a:pt x="442" y="480"/>
                      <a:pt x="483" y="452"/>
                    </a:cubicBezTo>
                    <a:cubicBezTo>
                      <a:pt x="583" y="352"/>
                      <a:pt x="616" y="219"/>
                      <a:pt x="550" y="85"/>
                    </a:cubicBezTo>
                    <a:cubicBezTo>
                      <a:pt x="499" y="26"/>
                      <a:pt x="434" y="1"/>
                      <a:pt x="37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1" name="Google Shape;20231;p54"/>
              <p:cNvSpPr/>
              <p:nvPr/>
            </p:nvSpPr>
            <p:spPr>
              <a:xfrm>
                <a:off x="8045600" y="3352425"/>
                <a:ext cx="125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7" extrusionOk="0">
                    <a:moveTo>
                      <a:pt x="240" y="0"/>
                    </a:moveTo>
                    <a:cubicBezTo>
                      <a:pt x="121" y="0"/>
                      <a:pt x="0" y="84"/>
                      <a:pt x="0" y="243"/>
                    </a:cubicBezTo>
                    <a:cubicBezTo>
                      <a:pt x="0" y="376"/>
                      <a:pt x="134" y="476"/>
                      <a:pt x="267" y="476"/>
                    </a:cubicBezTo>
                    <a:cubicBezTo>
                      <a:pt x="401" y="443"/>
                      <a:pt x="501" y="343"/>
                      <a:pt x="467" y="209"/>
                    </a:cubicBezTo>
                    <a:cubicBezTo>
                      <a:pt x="452" y="67"/>
                      <a:pt x="346" y="0"/>
                      <a:pt x="24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2" name="Google Shape;20232;p54"/>
              <p:cNvSpPr/>
              <p:nvPr/>
            </p:nvSpPr>
            <p:spPr>
              <a:xfrm>
                <a:off x="7882150" y="3492525"/>
                <a:ext cx="133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90" extrusionOk="0">
                    <a:moveTo>
                      <a:pt x="255" y="1"/>
                    </a:moveTo>
                    <a:cubicBezTo>
                      <a:pt x="192" y="1"/>
                      <a:pt x="134" y="26"/>
                      <a:pt x="100" y="76"/>
                    </a:cubicBezTo>
                    <a:cubicBezTo>
                      <a:pt x="0" y="176"/>
                      <a:pt x="0" y="343"/>
                      <a:pt x="100" y="443"/>
                    </a:cubicBezTo>
                    <a:cubicBezTo>
                      <a:pt x="145" y="473"/>
                      <a:pt x="204" y="489"/>
                      <a:pt x="264" y="489"/>
                    </a:cubicBezTo>
                    <a:cubicBezTo>
                      <a:pt x="337" y="489"/>
                      <a:pt x="412" y="465"/>
                      <a:pt x="467" y="409"/>
                    </a:cubicBezTo>
                    <a:cubicBezTo>
                      <a:pt x="534" y="309"/>
                      <a:pt x="534" y="143"/>
                      <a:pt x="434" y="76"/>
                    </a:cubicBezTo>
                    <a:cubicBezTo>
                      <a:pt x="384" y="26"/>
                      <a:pt x="317" y="1"/>
                      <a:pt x="25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3" name="Google Shape;20233;p54"/>
              <p:cNvSpPr/>
              <p:nvPr/>
            </p:nvSpPr>
            <p:spPr>
              <a:xfrm>
                <a:off x="7887150" y="3718125"/>
                <a:ext cx="1222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364" extrusionOk="0">
                    <a:moveTo>
                      <a:pt x="116" y="1"/>
                    </a:moveTo>
                    <a:cubicBezTo>
                      <a:pt x="74" y="1"/>
                      <a:pt x="41" y="35"/>
                      <a:pt x="34" y="125"/>
                    </a:cubicBezTo>
                    <a:cubicBezTo>
                      <a:pt x="0" y="225"/>
                      <a:pt x="100" y="359"/>
                      <a:pt x="234" y="359"/>
                    </a:cubicBezTo>
                    <a:cubicBezTo>
                      <a:pt x="251" y="362"/>
                      <a:pt x="266" y="363"/>
                      <a:pt x="279" y="363"/>
                    </a:cubicBezTo>
                    <a:cubicBezTo>
                      <a:pt x="488" y="363"/>
                      <a:pt x="253" y="1"/>
                      <a:pt x="11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4" name="Google Shape;20234;p54"/>
              <p:cNvSpPr/>
              <p:nvPr/>
            </p:nvSpPr>
            <p:spPr>
              <a:xfrm>
                <a:off x="7717025" y="3831500"/>
                <a:ext cx="125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88" extrusionOk="0">
                    <a:moveTo>
                      <a:pt x="249" y="0"/>
                    </a:moveTo>
                    <a:cubicBezTo>
                      <a:pt x="195" y="0"/>
                      <a:pt x="141" y="19"/>
                      <a:pt x="101" y="60"/>
                    </a:cubicBezTo>
                    <a:cubicBezTo>
                      <a:pt x="1" y="160"/>
                      <a:pt x="1" y="327"/>
                      <a:pt x="101" y="427"/>
                    </a:cubicBezTo>
                    <a:cubicBezTo>
                      <a:pt x="142" y="469"/>
                      <a:pt x="198" y="488"/>
                      <a:pt x="253" y="488"/>
                    </a:cubicBezTo>
                    <a:cubicBezTo>
                      <a:pt x="375" y="488"/>
                      <a:pt x="501" y="397"/>
                      <a:pt x="501" y="260"/>
                    </a:cubicBezTo>
                    <a:cubicBezTo>
                      <a:pt x="501" y="98"/>
                      <a:pt x="372" y="0"/>
                      <a:pt x="2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5" name="Google Shape;20235;p54"/>
              <p:cNvSpPr/>
              <p:nvPr/>
            </p:nvSpPr>
            <p:spPr>
              <a:xfrm>
                <a:off x="7742875" y="4011800"/>
                <a:ext cx="13725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354" extrusionOk="0">
                    <a:moveTo>
                      <a:pt x="84" y="1"/>
                    </a:moveTo>
                    <a:cubicBezTo>
                      <a:pt x="35" y="1"/>
                      <a:pt x="1" y="34"/>
                      <a:pt x="1" y="120"/>
                    </a:cubicBezTo>
                    <a:cubicBezTo>
                      <a:pt x="1" y="253"/>
                      <a:pt x="101" y="353"/>
                      <a:pt x="267" y="353"/>
                    </a:cubicBezTo>
                    <a:cubicBezTo>
                      <a:pt x="549" y="353"/>
                      <a:pt x="242" y="1"/>
                      <a:pt x="8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6" name="Google Shape;20236;p54"/>
              <p:cNvSpPr/>
              <p:nvPr/>
            </p:nvSpPr>
            <p:spPr>
              <a:xfrm>
                <a:off x="7820600" y="3968125"/>
                <a:ext cx="140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96" extrusionOk="0">
                    <a:moveTo>
                      <a:pt x="268" y="1"/>
                    </a:moveTo>
                    <a:cubicBezTo>
                      <a:pt x="164" y="1"/>
                      <a:pt x="64" y="69"/>
                      <a:pt x="27" y="199"/>
                    </a:cubicBezTo>
                    <a:cubicBezTo>
                      <a:pt x="1" y="358"/>
                      <a:pt x="142" y="496"/>
                      <a:pt x="285" y="496"/>
                    </a:cubicBezTo>
                    <a:cubicBezTo>
                      <a:pt x="323" y="496"/>
                      <a:pt x="360" y="486"/>
                      <a:pt x="394" y="466"/>
                    </a:cubicBezTo>
                    <a:cubicBezTo>
                      <a:pt x="528" y="366"/>
                      <a:pt x="561" y="232"/>
                      <a:pt x="494" y="132"/>
                    </a:cubicBezTo>
                    <a:cubicBezTo>
                      <a:pt x="435" y="44"/>
                      <a:pt x="350" y="1"/>
                      <a:pt x="2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7" name="Google Shape;20237;p54"/>
              <p:cNvSpPr/>
              <p:nvPr/>
            </p:nvSpPr>
            <p:spPr>
              <a:xfrm>
                <a:off x="7800400" y="3877800"/>
                <a:ext cx="1382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325" extrusionOk="0">
                    <a:moveTo>
                      <a:pt x="336" y="1"/>
                    </a:moveTo>
                    <a:cubicBezTo>
                      <a:pt x="314" y="1"/>
                      <a:pt x="291" y="3"/>
                      <a:pt x="268" y="9"/>
                    </a:cubicBezTo>
                    <a:cubicBezTo>
                      <a:pt x="0" y="33"/>
                      <a:pt x="301" y="324"/>
                      <a:pt x="457" y="324"/>
                    </a:cubicBezTo>
                    <a:cubicBezTo>
                      <a:pt x="515" y="324"/>
                      <a:pt x="553" y="284"/>
                      <a:pt x="535" y="176"/>
                    </a:cubicBezTo>
                    <a:cubicBezTo>
                      <a:pt x="535" y="65"/>
                      <a:pt x="443" y="1"/>
                      <a:pt x="33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8" name="Google Shape;20238;p54"/>
              <p:cNvSpPr/>
              <p:nvPr/>
            </p:nvSpPr>
            <p:spPr>
              <a:xfrm>
                <a:off x="7671725" y="3996950"/>
                <a:ext cx="1725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3" extrusionOk="0">
                    <a:moveTo>
                      <a:pt x="354" y="1"/>
                    </a:moveTo>
                    <a:cubicBezTo>
                      <a:pt x="296" y="1"/>
                      <a:pt x="234" y="24"/>
                      <a:pt x="178" y="80"/>
                    </a:cubicBezTo>
                    <a:cubicBezTo>
                      <a:pt x="1" y="257"/>
                      <a:pt x="151" y="493"/>
                      <a:pt x="336" y="493"/>
                    </a:cubicBezTo>
                    <a:cubicBezTo>
                      <a:pt x="394" y="493"/>
                      <a:pt x="456" y="469"/>
                      <a:pt x="512" y="414"/>
                    </a:cubicBezTo>
                    <a:cubicBezTo>
                      <a:pt x="689" y="236"/>
                      <a:pt x="539" y="1"/>
                      <a:pt x="35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9" name="Google Shape;20239;p54"/>
              <p:cNvSpPr/>
              <p:nvPr/>
            </p:nvSpPr>
            <p:spPr>
              <a:xfrm>
                <a:off x="7634125" y="4208550"/>
                <a:ext cx="142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7" extrusionOk="0">
                    <a:moveTo>
                      <a:pt x="298" y="1"/>
                    </a:moveTo>
                    <a:cubicBezTo>
                      <a:pt x="209" y="1"/>
                      <a:pt x="121" y="49"/>
                      <a:pt x="81" y="155"/>
                    </a:cubicBezTo>
                    <a:cubicBezTo>
                      <a:pt x="1" y="356"/>
                      <a:pt x="162" y="496"/>
                      <a:pt x="318" y="496"/>
                    </a:cubicBezTo>
                    <a:cubicBezTo>
                      <a:pt x="421" y="496"/>
                      <a:pt x="521" y="435"/>
                      <a:pt x="548" y="289"/>
                    </a:cubicBezTo>
                    <a:cubicBezTo>
                      <a:pt x="568" y="109"/>
                      <a:pt x="432" y="1"/>
                      <a:pt x="29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0" name="Google Shape;20240;p54"/>
              <p:cNvSpPr/>
              <p:nvPr/>
            </p:nvSpPr>
            <p:spPr>
              <a:xfrm>
                <a:off x="7685325" y="4154475"/>
                <a:ext cx="1255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93" extrusionOk="0">
                    <a:moveTo>
                      <a:pt x="219" y="1"/>
                    </a:moveTo>
                    <a:cubicBezTo>
                      <a:pt x="102" y="1"/>
                      <a:pt x="1" y="97"/>
                      <a:pt x="1" y="250"/>
                    </a:cubicBezTo>
                    <a:cubicBezTo>
                      <a:pt x="1" y="387"/>
                      <a:pt x="110" y="493"/>
                      <a:pt x="232" y="493"/>
                    </a:cubicBezTo>
                    <a:cubicBezTo>
                      <a:pt x="289" y="493"/>
                      <a:pt x="348" y="470"/>
                      <a:pt x="401" y="417"/>
                    </a:cubicBezTo>
                    <a:cubicBezTo>
                      <a:pt x="501" y="317"/>
                      <a:pt x="501" y="184"/>
                      <a:pt x="401" y="83"/>
                    </a:cubicBezTo>
                    <a:cubicBezTo>
                      <a:pt x="344" y="26"/>
                      <a:pt x="279" y="1"/>
                      <a:pt x="21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1" name="Google Shape;20241;p54"/>
              <p:cNvSpPr/>
              <p:nvPr/>
            </p:nvSpPr>
            <p:spPr>
              <a:xfrm>
                <a:off x="7652825" y="4003100"/>
                <a:ext cx="11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02" extrusionOk="0">
                    <a:moveTo>
                      <a:pt x="234" y="1"/>
                    </a:moveTo>
                    <a:cubicBezTo>
                      <a:pt x="100" y="1"/>
                      <a:pt x="0" y="101"/>
                      <a:pt x="0" y="234"/>
                    </a:cubicBezTo>
                    <a:cubicBezTo>
                      <a:pt x="0" y="368"/>
                      <a:pt x="100" y="501"/>
                      <a:pt x="234" y="501"/>
                    </a:cubicBezTo>
                    <a:cubicBezTo>
                      <a:pt x="367" y="501"/>
                      <a:pt x="467" y="368"/>
                      <a:pt x="467" y="234"/>
                    </a:cubicBezTo>
                    <a:cubicBezTo>
                      <a:pt x="467" y="101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2" name="Google Shape;20242;p54"/>
              <p:cNvSpPr/>
              <p:nvPr/>
            </p:nvSpPr>
            <p:spPr>
              <a:xfrm>
                <a:off x="7584425" y="4090800"/>
                <a:ext cx="140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77" extrusionOk="0">
                    <a:moveTo>
                      <a:pt x="272" y="1"/>
                    </a:moveTo>
                    <a:cubicBezTo>
                      <a:pt x="204" y="1"/>
                      <a:pt x="140" y="30"/>
                      <a:pt x="101" y="95"/>
                    </a:cubicBezTo>
                    <a:cubicBezTo>
                      <a:pt x="1" y="195"/>
                      <a:pt x="34" y="362"/>
                      <a:pt x="134" y="429"/>
                    </a:cubicBezTo>
                    <a:cubicBezTo>
                      <a:pt x="184" y="462"/>
                      <a:pt x="236" y="477"/>
                      <a:pt x="286" y="477"/>
                    </a:cubicBezTo>
                    <a:cubicBezTo>
                      <a:pt x="434" y="477"/>
                      <a:pt x="559" y="345"/>
                      <a:pt x="534" y="195"/>
                    </a:cubicBezTo>
                    <a:cubicBezTo>
                      <a:pt x="494" y="73"/>
                      <a:pt x="378" y="1"/>
                      <a:pt x="2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3" name="Google Shape;20243;p54"/>
              <p:cNvSpPr/>
              <p:nvPr/>
            </p:nvSpPr>
            <p:spPr>
              <a:xfrm>
                <a:off x="7596100" y="44109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68" y="0"/>
                    </a:moveTo>
                    <a:cubicBezTo>
                      <a:pt x="101" y="0"/>
                      <a:pt x="1" y="100"/>
                      <a:pt x="1" y="234"/>
                    </a:cubicBezTo>
                    <a:cubicBezTo>
                      <a:pt x="1" y="367"/>
                      <a:pt x="101" y="501"/>
                      <a:pt x="234" y="501"/>
                    </a:cubicBezTo>
                    <a:cubicBezTo>
                      <a:pt x="368" y="501"/>
                      <a:pt x="468" y="401"/>
                      <a:pt x="468" y="267"/>
                    </a:cubicBezTo>
                    <a:cubicBezTo>
                      <a:pt x="501" y="134"/>
                      <a:pt x="368" y="34"/>
                      <a:pt x="2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4" name="Google Shape;20244;p54"/>
              <p:cNvSpPr/>
              <p:nvPr/>
            </p:nvSpPr>
            <p:spPr>
              <a:xfrm>
                <a:off x="7663175" y="4371525"/>
                <a:ext cx="138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2" extrusionOk="0">
                    <a:moveTo>
                      <a:pt x="293" y="1"/>
                    </a:moveTo>
                    <a:cubicBezTo>
                      <a:pt x="193" y="1"/>
                      <a:pt x="91" y="61"/>
                      <a:pt x="53" y="174"/>
                    </a:cubicBezTo>
                    <a:cubicBezTo>
                      <a:pt x="0" y="333"/>
                      <a:pt x="136" y="471"/>
                      <a:pt x="295" y="471"/>
                    </a:cubicBezTo>
                    <a:cubicBezTo>
                      <a:pt x="336" y="471"/>
                      <a:pt x="379" y="462"/>
                      <a:pt x="420" y="441"/>
                    </a:cubicBezTo>
                    <a:cubicBezTo>
                      <a:pt x="520" y="375"/>
                      <a:pt x="553" y="241"/>
                      <a:pt x="487" y="108"/>
                    </a:cubicBezTo>
                    <a:cubicBezTo>
                      <a:pt x="443" y="36"/>
                      <a:pt x="369" y="1"/>
                      <a:pt x="29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5" name="Google Shape;20245;p54"/>
              <p:cNvSpPr/>
              <p:nvPr/>
            </p:nvSpPr>
            <p:spPr>
              <a:xfrm>
                <a:off x="7668650" y="4265175"/>
                <a:ext cx="117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65" extrusionOk="0">
                    <a:moveTo>
                      <a:pt x="234" y="0"/>
                    </a:moveTo>
                    <a:cubicBezTo>
                      <a:pt x="118" y="0"/>
                      <a:pt x="1" y="75"/>
                      <a:pt x="1" y="225"/>
                    </a:cubicBezTo>
                    <a:cubicBezTo>
                      <a:pt x="1" y="345"/>
                      <a:pt x="81" y="464"/>
                      <a:pt x="193" y="464"/>
                    </a:cubicBezTo>
                    <a:cubicBezTo>
                      <a:pt x="207" y="464"/>
                      <a:pt x="220" y="462"/>
                      <a:pt x="234" y="459"/>
                    </a:cubicBezTo>
                    <a:cubicBezTo>
                      <a:pt x="368" y="459"/>
                      <a:pt x="468" y="359"/>
                      <a:pt x="468" y="225"/>
                    </a:cubicBezTo>
                    <a:cubicBezTo>
                      <a:pt x="468" y="75"/>
                      <a:pt x="351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6" name="Google Shape;20246;p54"/>
              <p:cNvSpPr/>
              <p:nvPr/>
            </p:nvSpPr>
            <p:spPr>
              <a:xfrm>
                <a:off x="7511050" y="42366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67" y="1"/>
                    </a:moveTo>
                    <a:cubicBezTo>
                      <a:pt x="134" y="1"/>
                      <a:pt x="0" y="101"/>
                      <a:pt x="0" y="234"/>
                    </a:cubicBezTo>
                    <a:cubicBezTo>
                      <a:pt x="0" y="368"/>
                      <a:pt x="100" y="501"/>
                      <a:pt x="234" y="501"/>
                    </a:cubicBezTo>
                    <a:cubicBezTo>
                      <a:pt x="367" y="501"/>
                      <a:pt x="467" y="401"/>
                      <a:pt x="501" y="268"/>
                    </a:cubicBezTo>
                    <a:cubicBezTo>
                      <a:pt x="501" y="134"/>
                      <a:pt x="401" y="34"/>
                      <a:pt x="26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7" name="Google Shape;20247;p54"/>
              <p:cNvSpPr/>
              <p:nvPr/>
            </p:nvSpPr>
            <p:spPr>
              <a:xfrm>
                <a:off x="7323400" y="4488125"/>
                <a:ext cx="162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72" extrusionOk="0">
                    <a:moveTo>
                      <a:pt x="286" y="0"/>
                    </a:moveTo>
                    <a:cubicBezTo>
                      <a:pt x="221" y="0"/>
                      <a:pt x="156" y="25"/>
                      <a:pt x="101" y="80"/>
                    </a:cubicBezTo>
                    <a:cubicBezTo>
                      <a:pt x="1" y="180"/>
                      <a:pt x="34" y="347"/>
                      <a:pt x="134" y="414"/>
                    </a:cubicBezTo>
                    <a:cubicBezTo>
                      <a:pt x="182" y="455"/>
                      <a:pt x="233" y="472"/>
                      <a:pt x="283" y="472"/>
                    </a:cubicBezTo>
                    <a:cubicBezTo>
                      <a:pt x="479" y="472"/>
                      <a:pt x="647" y="206"/>
                      <a:pt x="435" y="47"/>
                    </a:cubicBezTo>
                    <a:cubicBezTo>
                      <a:pt x="390" y="17"/>
                      <a:pt x="338" y="0"/>
                      <a:pt x="28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8" name="Google Shape;20248;p54"/>
              <p:cNvSpPr/>
              <p:nvPr/>
            </p:nvSpPr>
            <p:spPr>
              <a:xfrm>
                <a:off x="7411475" y="4455925"/>
                <a:ext cx="17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509" extrusionOk="0">
                    <a:moveTo>
                      <a:pt x="367" y="0"/>
                    </a:moveTo>
                    <a:cubicBezTo>
                      <a:pt x="330" y="0"/>
                      <a:pt x="289" y="11"/>
                      <a:pt x="247" y="34"/>
                    </a:cubicBezTo>
                    <a:cubicBezTo>
                      <a:pt x="1" y="157"/>
                      <a:pt x="124" y="509"/>
                      <a:pt x="355" y="509"/>
                    </a:cubicBezTo>
                    <a:cubicBezTo>
                      <a:pt x="374" y="509"/>
                      <a:pt x="394" y="506"/>
                      <a:pt x="414" y="501"/>
                    </a:cubicBezTo>
                    <a:cubicBezTo>
                      <a:pt x="701" y="386"/>
                      <a:pt x="593" y="0"/>
                      <a:pt x="3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9" name="Google Shape;20249;p54"/>
              <p:cNvSpPr/>
              <p:nvPr/>
            </p:nvSpPr>
            <p:spPr>
              <a:xfrm>
                <a:off x="7490925" y="4186175"/>
                <a:ext cx="151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62" extrusionOk="0">
                    <a:moveTo>
                      <a:pt x="322" y="0"/>
                    </a:moveTo>
                    <a:cubicBezTo>
                      <a:pt x="107" y="0"/>
                      <a:pt x="1" y="331"/>
                      <a:pt x="238" y="450"/>
                    </a:cubicBezTo>
                    <a:cubicBezTo>
                      <a:pt x="262" y="458"/>
                      <a:pt x="287" y="462"/>
                      <a:pt x="313" y="462"/>
                    </a:cubicBezTo>
                    <a:cubicBezTo>
                      <a:pt x="398" y="462"/>
                      <a:pt x="488" y="418"/>
                      <a:pt x="538" y="317"/>
                    </a:cubicBezTo>
                    <a:cubicBezTo>
                      <a:pt x="605" y="183"/>
                      <a:pt x="538" y="50"/>
                      <a:pt x="405" y="16"/>
                    </a:cubicBezTo>
                    <a:cubicBezTo>
                      <a:pt x="376" y="5"/>
                      <a:pt x="348" y="0"/>
                      <a:pt x="32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0" name="Google Shape;20250;p54"/>
              <p:cNvSpPr/>
              <p:nvPr/>
            </p:nvSpPr>
            <p:spPr>
              <a:xfrm>
                <a:off x="7410150" y="4255275"/>
                <a:ext cx="133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1" extrusionOk="0">
                    <a:moveTo>
                      <a:pt x="282" y="1"/>
                    </a:moveTo>
                    <a:cubicBezTo>
                      <a:pt x="232" y="1"/>
                      <a:pt x="180" y="17"/>
                      <a:pt x="134" y="54"/>
                    </a:cubicBezTo>
                    <a:cubicBezTo>
                      <a:pt x="33" y="154"/>
                      <a:pt x="0" y="288"/>
                      <a:pt x="100" y="388"/>
                    </a:cubicBezTo>
                    <a:cubicBezTo>
                      <a:pt x="151" y="451"/>
                      <a:pt x="220" y="481"/>
                      <a:pt x="289" y="481"/>
                    </a:cubicBezTo>
                    <a:cubicBezTo>
                      <a:pt x="402" y="481"/>
                      <a:pt x="513" y="400"/>
                      <a:pt x="534" y="254"/>
                    </a:cubicBezTo>
                    <a:cubicBezTo>
                      <a:pt x="534" y="110"/>
                      <a:pt x="413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1" name="Google Shape;20251;p54"/>
              <p:cNvSpPr/>
              <p:nvPr/>
            </p:nvSpPr>
            <p:spPr>
              <a:xfrm>
                <a:off x="7369275" y="4467400"/>
                <a:ext cx="147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78" extrusionOk="0">
                    <a:moveTo>
                      <a:pt x="299" y="0"/>
                    </a:moveTo>
                    <a:cubicBezTo>
                      <a:pt x="191" y="0"/>
                      <a:pt x="95" y="65"/>
                      <a:pt x="67" y="175"/>
                    </a:cubicBezTo>
                    <a:cubicBezTo>
                      <a:pt x="1" y="276"/>
                      <a:pt x="67" y="409"/>
                      <a:pt x="201" y="476"/>
                    </a:cubicBezTo>
                    <a:cubicBezTo>
                      <a:pt x="212" y="477"/>
                      <a:pt x="224" y="478"/>
                      <a:pt x="235" y="478"/>
                    </a:cubicBezTo>
                    <a:cubicBezTo>
                      <a:pt x="478" y="478"/>
                      <a:pt x="591" y="136"/>
                      <a:pt x="368" y="9"/>
                    </a:cubicBezTo>
                    <a:cubicBezTo>
                      <a:pt x="345" y="3"/>
                      <a:pt x="322" y="0"/>
                      <a:pt x="29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2" name="Google Shape;20252;p54"/>
              <p:cNvSpPr/>
              <p:nvPr/>
            </p:nvSpPr>
            <p:spPr>
              <a:xfrm>
                <a:off x="7042225" y="4605825"/>
                <a:ext cx="1765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10" extrusionOk="0">
                    <a:moveTo>
                      <a:pt x="376" y="0"/>
                    </a:moveTo>
                    <a:cubicBezTo>
                      <a:pt x="333" y="0"/>
                      <a:pt x="287" y="13"/>
                      <a:pt x="240" y="42"/>
                    </a:cubicBezTo>
                    <a:cubicBezTo>
                      <a:pt x="1" y="202"/>
                      <a:pt x="164" y="510"/>
                      <a:pt x="376" y="510"/>
                    </a:cubicBezTo>
                    <a:cubicBezTo>
                      <a:pt x="429" y="510"/>
                      <a:pt x="486" y="490"/>
                      <a:pt x="540" y="443"/>
                    </a:cubicBezTo>
                    <a:cubicBezTo>
                      <a:pt x="705" y="278"/>
                      <a:pt x="576" y="0"/>
                      <a:pt x="37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3" name="Google Shape;20253;p54"/>
              <p:cNvSpPr/>
              <p:nvPr/>
            </p:nvSpPr>
            <p:spPr>
              <a:xfrm>
                <a:off x="7059050" y="4717775"/>
                <a:ext cx="1420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75" extrusionOk="0">
                    <a:moveTo>
                      <a:pt x="234" y="1"/>
                    </a:moveTo>
                    <a:cubicBezTo>
                      <a:pt x="101" y="1"/>
                      <a:pt x="1" y="134"/>
                      <a:pt x="1" y="268"/>
                    </a:cubicBezTo>
                    <a:cubicBezTo>
                      <a:pt x="1" y="384"/>
                      <a:pt x="101" y="474"/>
                      <a:pt x="215" y="474"/>
                    </a:cubicBezTo>
                    <a:cubicBezTo>
                      <a:pt x="233" y="474"/>
                      <a:pt x="250" y="472"/>
                      <a:pt x="268" y="468"/>
                    </a:cubicBezTo>
                    <a:cubicBezTo>
                      <a:pt x="568" y="435"/>
                      <a:pt x="501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4" name="Google Shape;20254;p54"/>
              <p:cNvSpPr/>
              <p:nvPr/>
            </p:nvSpPr>
            <p:spPr>
              <a:xfrm>
                <a:off x="7155175" y="4645975"/>
                <a:ext cx="1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06" extrusionOk="0">
                    <a:moveTo>
                      <a:pt x="320" y="1"/>
                    </a:moveTo>
                    <a:cubicBezTo>
                      <a:pt x="138" y="1"/>
                      <a:pt x="0" y="217"/>
                      <a:pt x="125" y="404"/>
                    </a:cubicBezTo>
                    <a:cubicBezTo>
                      <a:pt x="168" y="469"/>
                      <a:pt x="239" y="506"/>
                      <a:pt x="320" y="506"/>
                    </a:cubicBezTo>
                    <a:cubicBezTo>
                      <a:pt x="364" y="506"/>
                      <a:pt x="412" y="495"/>
                      <a:pt x="459" y="471"/>
                    </a:cubicBezTo>
                    <a:cubicBezTo>
                      <a:pt x="626" y="338"/>
                      <a:pt x="559" y="71"/>
                      <a:pt x="359" y="4"/>
                    </a:cubicBezTo>
                    <a:cubicBezTo>
                      <a:pt x="346" y="2"/>
                      <a:pt x="333" y="1"/>
                      <a:pt x="32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5" name="Google Shape;20255;p54"/>
              <p:cNvSpPr/>
              <p:nvPr/>
            </p:nvSpPr>
            <p:spPr>
              <a:xfrm>
                <a:off x="7070725" y="4559000"/>
                <a:ext cx="158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1" extrusionOk="0">
                    <a:moveTo>
                      <a:pt x="324" y="1"/>
                    </a:moveTo>
                    <a:cubicBezTo>
                      <a:pt x="254" y="1"/>
                      <a:pt x="189" y="26"/>
                      <a:pt x="134" y="81"/>
                    </a:cubicBezTo>
                    <a:cubicBezTo>
                      <a:pt x="1" y="247"/>
                      <a:pt x="134" y="481"/>
                      <a:pt x="334" y="481"/>
                    </a:cubicBezTo>
                    <a:cubicBezTo>
                      <a:pt x="568" y="481"/>
                      <a:pt x="635" y="214"/>
                      <a:pt x="501" y="47"/>
                    </a:cubicBezTo>
                    <a:cubicBezTo>
                      <a:pt x="441" y="17"/>
                      <a:pt x="381" y="1"/>
                      <a:pt x="32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6" name="Google Shape;20256;p54"/>
              <p:cNvSpPr/>
              <p:nvPr/>
            </p:nvSpPr>
            <p:spPr>
              <a:xfrm>
                <a:off x="6751625" y="4734900"/>
                <a:ext cx="173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86" extrusionOk="0">
                    <a:moveTo>
                      <a:pt x="349" y="0"/>
                    </a:moveTo>
                    <a:cubicBezTo>
                      <a:pt x="320" y="0"/>
                      <a:pt x="289" y="5"/>
                      <a:pt x="256" y="16"/>
                    </a:cubicBezTo>
                    <a:cubicBezTo>
                      <a:pt x="0" y="130"/>
                      <a:pt x="107" y="486"/>
                      <a:pt x="330" y="486"/>
                    </a:cubicBezTo>
                    <a:cubicBezTo>
                      <a:pt x="369" y="486"/>
                      <a:pt x="411" y="475"/>
                      <a:pt x="456" y="450"/>
                    </a:cubicBezTo>
                    <a:cubicBezTo>
                      <a:pt x="694" y="331"/>
                      <a:pt x="587" y="0"/>
                      <a:pt x="3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7" name="Google Shape;20257;p54"/>
              <p:cNvSpPr/>
              <p:nvPr/>
            </p:nvSpPr>
            <p:spPr>
              <a:xfrm>
                <a:off x="6794700" y="4821825"/>
                <a:ext cx="153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88" extrusionOk="0">
                    <a:moveTo>
                      <a:pt x="264" y="1"/>
                    </a:moveTo>
                    <a:cubicBezTo>
                      <a:pt x="244" y="1"/>
                      <a:pt x="223" y="3"/>
                      <a:pt x="201" y="9"/>
                    </a:cubicBezTo>
                    <a:cubicBezTo>
                      <a:pt x="67" y="75"/>
                      <a:pt x="1" y="209"/>
                      <a:pt x="67" y="342"/>
                    </a:cubicBezTo>
                    <a:cubicBezTo>
                      <a:pt x="93" y="444"/>
                      <a:pt x="196" y="488"/>
                      <a:pt x="288" y="488"/>
                    </a:cubicBezTo>
                    <a:cubicBezTo>
                      <a:pt x="316" y="488"/>
                      <a:pt x="344" y="483"/>
                      <a:pt x="367" y="476"/>
                    </a:cubicBezTo>
                    <a:cubicBezTo>
                      <a:pt x="612" y="322"/>
                      <a:pt x="492" y="1"/>
                      <a:pt x="26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8" name="Google Shape;20258;p54"/>
              <p:cNvSpPr/>
              <p:nvPr/>
            </p:nvSpPr>
            <p:spPr>
              <a:xfrm>
                <a:off x="7086750" y="4620525"/>
                <a:ext cx="132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4" y="1"/>
                    </a:moveTo>
                    <a:cubicBezTo>
                      <a:pt x="156" y="1"/>
                      <a:pt x="46" y="72"/>
                      <a:pt x="27" y="188"/>
                    </a:cubicBezTo>
                    <a:cubicBezTo>
                      <a:pt x="0" y="347"/>
                      <a:pt x="142" y="485"/>
                      <a:pt x="285" y="485"/>
                    </a:cubicBezTo>
                    <a:cubicBezTo>
                      <a:pt x="322" y="485"/>
                      <a:pt x="359" y="476"/>
                      <a:pt x="394" y="455"/>
                    </a:cubicBezTo>
                    <a:cubicBezTo>
                      <a:pt x="494" y="355"/>
                      <a:pt x="527" y="222"/>
                      <a:pt x="461" y="122"/>
                    </a:cubicBezTo>
                    <a:cubicBezTo>
                      <a:pt x="419" y="38"/>
                      <a:pt x="342" y="1"/>
                      <a:pt x="26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9" name="Google Shape;20259;p54"/>
              <p:cNvSpPr/>
              <p:nvPr/>
            </p:nvSpPr>
            <p:spPr>
              <a:xfrm>
                <a:off x="7102200" y="4536600"/>
                <a:ext cx="136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54" extrusionOk="0">
                    <a:moveTo>
                      <a:pt x="273" y="1"/>
                    </a:moveTo>
                    <a:cubicBezTo>
                      <a:pt x="165" y="1"/>
                      <a:pt x="70" y="60"/>
                      <a:pt x="43" y="143"/>
                    </a:cubicBezTo>
                    <a:cubicBezTo>
                      <a:pt x="1" y="331"/>
                      <a:pt x="142" y="453"/>
                      <a:pt x="286" y="453"/>
                    </a:cubicBezTo>
                    <a:cubicBezTo>
                      <a:pt x="372" y="453"/>
                      <a:pt x="460" y="409"/>
                      <a:pt x="510" y="310"/>
                    </a:cubicBezTo>
                    <a:cubicBezTo>
                      <a:pt x="543" y="176"/>
                      <a:pt x="476" y="43"/>
                      <a:pt x="343" y="9"/>
                    </a:cubicBezTo>
                    <a:cubicBezTo>
                      <a:pt x="319" y="3"/>
                      <a:pt x="296" y="1"/>
                      <a:pt x="27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0" name="Google Shape;20260;p54"/>
              <p:cNvSpPr/>
              <p:nvPr/>
            </p:nvSpPr>
            <p:spPr>
              <a:xfrm>
                <a:off x="7048425" y="4676625"/>
                <a:ext cx="148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92" extrusionOk="0">
                    <a:moveTo>
                      <a:pt x="313" y="0"/>
                    </a:moveTo>
                    <a:cubicBezTo>
                      <a:pt x="219" y="0"/>
                      <a:pt x="110" y="44"/>
                      <a:pt x="59" y="146"/>
                    </a:cubicBezTo>
                    <a:cubicBezTo>
                      <a:pt x="0" y="293"/>
                      <a:pt x="122" y="491"/>
                      <a:pt x="289" y="491"/>
                    </a:cubicBezTo>
                    <a:cubicBezTo>
                      <a:pt x="312" y="491"/>
                      <a:pt x="335" y="487"/>
                      <a:pt x="359" y="479"/>
                    </a:cubicBezTo>
                    <a:cubicBezTo>
                      <a:pt x="559" y="413"/>
                      <a:pt x="593" y="112"/>
                      <a:pt x="392" y="12"/>
                    </a:cubicBezTo>
                    <a:cubicBezTo>
                      <a:pt x="369" y="4"/>
                      <a:pt x="341" y="0"/>
                      <a:pt x="31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1" name="Google Shape;20261;p54"/>
              <p:cNvSpPr/>
              <p:nvPr/>
            </p:nvSpPr>
            <p:spPr>
              <a:xfrm>
                <a:off x="7209375" y="4622800"/>
                <a:ext cx="115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13" extrusionOk="0">
                    <a:moveTo>
                      <a:pt x="328" y="0"/>
                    </a:moveTo>
                    <a:cubicBezTo>
                      <a:pt x="184" y="0"/>
                      <a:pt x="1" y="413"/>
                      <a:pt x="186" y="413"/>
                    </a:cubicBezTo>
                    <a:cubicBezTo>
                      <a:pt x="206" y="413"/>
                      <a:pt x="230" y="408"/>
                      <a:pt x="259" y="397"/>
                    </a:cubicBezTo>
                    <a:cubicBezTo>
                      <a:pt x="392" y="364"/>
                      <a:pt x="459" y="231"/>
                      <a:pt x="426" y="97"/>
                    </a:cubicBezTo>
                    <a:cubicBezTo>
                      <a:pt x="400" y="28"/>
                      <a:pt x="366" y="0"/>
                      <a:pt x="32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2" name="Google Shape;20262;p54"/>
              <p:cNvSpPr/>
              <p:nvPr/>
            </p:nvSpPr>
            <p:spPr>
              <a:xfrm>
                <a:off x="7235150" y="4491550"/>
                <a:ext cx="11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11" extrusionOk="0">
                    <a:moveTo>
                      <a:pt x="203" y="1"/>
                    </a:moveTo>
                    <a:cubicBezTo>
                      <a:pt x="1" y="1"/>
                      <a:pt x="201" y="410"/>
                      <a:pt x="340" y="410"/>
                    </a:cubicBezTo>
                    <a:cubicBezTo>
                      <a:pt x="377" y="410"/>
                      <a:pt x="409" y="382"/>
                      <a:pt x="429" y="310"/>
                    </a:cubicBezTo>
                    <a:cubicBezTo>
                      <a:pt x="462" y="210"/>
                      <a:pt x="395" y="77"/>
                      <a:pt x="262" y="10"/>
                    </a:cubicBezTo>
                    <a:cubicBezTo>
                      <a:pt x="239" y="4"/>
                      <a:pt x="219" y="1"/>
                      <a:pt x="20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3" name="Google Shape;20263;p54"/>
              <p:cNvSpPr/>
              <p:nvPr/>
            </p:nvSpPr>
            <p:spPr>
              <a:xfrm>
                <a:off x="6961125" y="4466650"/>
                <a:ext cx="137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358" extrusionOk="0">
                    <a:moveTo>
                      <a:pt x="323" y="0"/>
                    </a:moveTo>
                    <a:cubicBezTo>
                      <a:pt x="310" y="0"/>
                      <a:pt x="296" y="2"/>
                      <a:pt x="282" y="5"/>
                    </a:cubicBezTo>
                    <a:cubicBezTo>
                      <a:pt x="1" y="5"/>
                      <a:pt x="307" y="358"/>
                      <a:pt x="465" y="358"/>
                    </a:cubicBezTo>
                    <a:cubicBezTo>
                      <a:pt x="514" y="358"/>
                      <a:pt x="549" y="325"/>
                      <a:pt x="549" y="239"/>
                    </a:cubicBezTo>
                    <a:cubicBezTo>
                      <a:pt x="519" y="120"/>
                      <a:pt x="436" y="0"/>
                      <a:pt x="32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4" name="Google Shape;20264;p54"/>
              <p:cNvSpPr/>
              <p:nvPr/>
            </p:nvSpPr>
            <p:spPr>
              <a:xfrm>
                <a:off x="6739650" y="4718400"/>
                <a:ext cx="154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5" extrusionOk="0">
                    <a:moveTo>
                      <a:pt x="268" y="1"/>
                    </a:moveTo>
                    <a:cubicBezTo>
                      <a:pt x="209" y="1"/>
                      <a:pt x="151" y="26"/>
                      <a:pt x="101" y="76"/>
                    </a:cubicBezTo>
                    <a:cubicBezTo>
                      <a:pt x="1" y="176"/>
                      <a:pt x="1" y="343"/>
                      <a:pt x="101" y="443"/>
                    </a:cubicBezTo>
                    <a:cubicBezTo>
                      <a:pt x="151" y="486"/>
                      <a:pt x="206" y="504"/>
                      <a:pt x="259" y="504"/>
                    </a:cubicBezTo>
                    <a:cubicBezTo>
                      <a:pt x="452" y="504"/>
                      <a:pt x="618" y="259"/>
                      <a:pt x="435" y="76"/>
                    </a:cubicBezTo>
                    <a:cubicBezTo>
                      <a:pt x="385" y="26"/>
                      <a:pt x="326" y="1"/>
                      <a:pt x="2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5" name="Google Shape;20265;p54"/>
              <p:cNvSpPr/>
              <p:nvPr/>
            </p:nvSpPr>
            <p:spPr>
              <a:xfrm>
                <a:off x="6834725" y="4775825"/>
                <a:ext cx="155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75" extrusionOk="0">
                    <a:moveTo>
                      <a:pt x="314" y="1"/>
                    </a:moveTo>
                    <a:cubicBezTo>
                      <a:pt x="288" y="1"/>
                      <a:pt x="261" y="5"/>
                      <a:pt x="234" y="14"/>
                    </a:cubicBezTo>
                    <a:cubicBezTo>
                      <a:pt x="34" y="81"/>
                      <a:pt x="1" y="347"/>
                      <a:pt x="201" y="448"/>
                    </a:cubicBezTo>
                    <a:cubicBezTo>
                      <a:pt x="238" y="466"/>
                      <a:pt x="275" y="474"/>
                      <a:pt x="311" y="474"/>
                    </a:cubicBezTo>
                    <a:cubicBezTo>
                      <a:pt x="404" y="474"/>
                      <a:pt x="486" y="420"/>
                      <a:pt x="534" y="347"/>
                    </a:cubicBezTo>
                    <a:cubicBezTo>
                      <a:pt x="621" y="174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6" name="Google Shape;20266;p54"/>
              <p:cNvSpPr/>
              <p:nvPr/>
            </p:nvSpPr>
            <p:spPr>
              <a:xfrm>
                <a:off x="6995075" y="4609500"/>
                <a:ext cx="131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263" y="1"/>
                    </a:moveTo>
                    <a:cubicBezTo>
                      <a:pt x="152" y="1"/>
                      <a:pt x="45" y="73"/>
                      <a:pt x="25" y="196"/>
                    </a:cubicBezTo>
                    <a:cubicBezTo>
                      <a:pt x="0" y="365"/>
                      <a:pt x="117" y="482"/>
                      <a:pt x="247" y="482"/>
                    </a:cubicBezTo>
                    <a:cubicBezTo>
                      <a:pt x="295" y="482"/>
                      <a:pt x="346" y="466"/>
                      <a:pt x="392" y="429"/>
                    </a:cubicBezTo>
                    <a:cubicBezTo>
                      <a:pt x="492" y="362"/>
                      <a:pt x="525" y="196"/>
                      <a:pt x="458" y="96"/>
                    </a:cubicBezTo>
                    <a:cubicBezTo>
                      <a:pt x="406" y="31"/>
                      <a:pt x="334" y="1"/>
                      <a:pt x="26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7" name="Google Shape;20267;p54"/>
              <p:cNvSpPr/>
              <p:nvPr/>
            </p:nvSpPr>
            <p:spPr>
              <a:xfrm>
                <a:off x="6850925" y="4559950"/>
                <a:ext cx="145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2" extrusionOk="0">
                    <a:moveTo>
                      <a:pt x="252" y="1"/>
                    </a:moveTo>
                    <a:cubicBezTo>
                      <a:pt x="144" y="1"/>
                      <a:pt x="47" y="66"/>
                      <a:pt x="20" y="176"/>
                    </a:cubicBezTo>
                    <a:cubicBezTo>
                      <a:pt x="1" y="282"/>
                      <a:pt x="48" y="321"/>
                      <a:pt x="116" y="321"/>
                    </a:cubicBezTo>
                    <a:cubicBezTo>
                      <a:pt x="284" y="321"/>
                      <a:pt x="581" y="81"/>
                      <a:pt x="320" y="9"/>
                    </a:cubicBezTo>
                    <a:cubicBezTo>
                      <a:pt x="297" y="4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8" name="Google Shape;20268;p54"/>
              <p:cNvSpPr/>
              <p:nvPr/>
            </p:nvSpPr>
            <p:spPr>
              <a:xfrm>
                <a:off x="6566200" y="4806975"/>
                <a:ext cx="133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71" extrusionOk="0">
                    <a:moveTo>
                      <a:pt x="258" y="1"/>
                    </a:moveTo>
                    <a:cubicBezTo>
                      <a:pt x="213" y="1"/>
                      <a:pt x="170" y="12"/>
                      <a:pt x="134" y="35"/>
                    </a:cubicBezTo>
                    <a:cubicBezTo>
                      <a:pt x="34" y="102"/>
                      <a:pt x="1" y="269"/>
                      <a:pt x="67" y="369"/>
                    </a:cubicBezTo>
                    <a:cubicBezTo>
                      <a:pt x="110" y="434"/>
                      <a:pt x="195" y="470"/>
                      <a:pt x="277" y="470"/>
                    </a:cubicBezTo>
                    <a:cubicBezTo>
                      <a:pt x="322" y="470"/>
                      <a:pt x="365" y="459"/>
                      <a:pt x="401" y="436"/>
                    </a:cubicBezTo>
                    <a:cubicBezTo>
                      <a:pt x="501" y="369"/>
                      <a:pt x="534" y="202"/>
                      <a:pt x="468" y="102"/>
                    </a:cubicBezTo>
                    <a:cubicBezTo>
                      <a:pt x="425" y="38"/>
                      <a:pt x="340" y="1"/>
                      <a:pt x="25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9" name="Google Shape;20269;p54"/>
              <p:cNvSpPr/>
              <p:nvPr/>
            </p:nvSpPr>
            <p:spPr>
              <a:xfrm>
                <a:off x="6721325" y="4802850"/>
                <a:ext cx="117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68" extrusionOk="0">
                    <a:moveTo>
                      <a:pt x="234" y="0"/>
                    </a:moveTo>
                    <a:cubicBezTo>
                      <a:pt x="100" y="0"/>
                      <a:pt x="0" y="100"/>
                      <a:pt x="0" y="234"/>
                    </a:cubicBezTo>
                    <a:cubicBezTo>
                      <a:pt x="0" y="367"/>
                      <a:pt x="100" y="467"/>
                      <a:pt x="234" y="467"/>
                    </a:cubicBezTo>
                    <a:cubicBezTo>
                      <a:pt x="367" y="467"/>
                      <a:pt x="467" y="367"/>
                      <a:pt x="467" y="234"/>
                    </a:cubicBezTo>
                    <a:cubicBezTo>
                      <a:pt x="467" y="100"/>
                      <a:pt x="367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0" name="Google Shape;20270;p54"/>
              <p:cNvSpPr/>
              <p:nvPr/>
            </p:nvSpPr>
            <p:spPr>
              <a:xfrm>
                <a:off x="6751825" y="4610875"/>
                <a:ext cx="15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83" extrusionOk="0">
                    <a:moveTo>
                      <a:pt x="357" y="1"/>
                    </a:moveTo>
                    <a:cubicBezTo>
                      <a:pt x="99" y="1"/>
                      <a:pt x="1" y="412"/>
                      <a:pt x="281" y="474"/>
                    </a:cubicBezTo>
                    <a:cubicBezTo>
                      <a:pt x="304" y="480"/>
                      <a:pt x="327" y="483"/>
                      <a:pt x="349" y="483"/>
                    </a:cubicBezTo>
                    <a:cubicBezTo>
                      <a:pt x="457" y="483"/>
                      <a:pt x="554" y="418"/>
                      <a:pt x="581" y="307"/>
                    </a:cubicBezTo>
                    <a:cubicBezTo>
                      <a:pt x="615" y="174"/>
                      <a:pt x="548" y="41"/>
                      <a:pt x="415" y="7"/>
                    </a:cubicBezTo>
                    <a:cubicBezTo>
                      <a:pt x="395" y="3"/>
                      <a:pt x="375" y="1"/>
                      <a:pt x="35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1" name="Google Shape;20271;p54"/>
              <p:cNvSpPr/>
              <p:nvPr/>
            </p:nvSpPr>
            <p:spPr>
              <a:xfrm>
                <a:off x="6538675" y="4677375"/>
                <a:ext cx="1080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14" extrusionOk="0">
                    <a:moveTo>
                      <a:pt x="266" y="1"/>
                    </a:moveTo>
                    <a:cubicBezTo>
                      <a:pt x="249" y="1"/>
                      <a:pt x="227" y="5"/>
                      <a:pt x="201" y="16"/>
                    </a:cubicBezTo>
                    <a:cubicBezTo>
                      <a:pt x="68" y="49"/>
                      <a:pt x="1" y="183"/>
                      <a:pt x="34" y="316"/>
                    </a:cubicBezTo>
                    <a:cubicBezTo>
                      <a:pt x="53" y="385"/>
                      <a:pt x="83" y="413"/>
                      <a:pt x="116" y="413"/>
                    </a:cubicBezTo>
                    <a:cubicBezTo>
                      <a:pt x="246" y="413"/>
                      <a:pt x="431" y="1"/>
                      <a:pt x="2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2" name="Google Shape;20272;p54"/>
              <p:cNvSpPr/>
              <p:nvPr/>
            </p:nvSpPr>
            <p:spPr>
              <a:xfrm>
                <a:off x="6497825" y="4844025"/>
                <a:ext cx="137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79" extrusionOk="0">
                    <a:moveTo>
                      <a:pt x="263" y="0"/>
                    </a:moveTo>
                    <a:cubicBezTo>
                      <a:pt x="167" y="0"/>
                      <a:pt x="69" y="50"/>
                      <a:pt x="34" y="155"/>
                    </a:cubicBezTo>
                    <a:cubicBezTo>
                      <a:pt x="0" y="288"/>
                      <a:pt x="34" y="421"/>
                      <a:pt x="167" y="455"/>
                    </a:cubicBezTo>
                    <a:cubicBezTo>
                      <a:pt x="200" y="471"/>
                      <a:pt x="233" y="479"/>
                      <a:pt x="265" y="479"/>
                    </a:cubicBezTo>
                    <a:cubicBezTo>
                      <a:pt x="425" y="479"/>
                      <a:pt x="551" y="288"/>
                      <a:pt x="467" y="121"/>
                    </a:cubicBezTo>
                    <a:cubicBezTo>
                      <a:pt x="436" y="42"/>
                      <a:pt x="351" y="0"/>
                      <a:pt x="26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3" name="Google Shape;20273;p54"/>
              <p:cNvSpPr/>
              <p:nvPr/>
            </p:nvSpPr>
            <p:spPr>
              <a:xfrm>
                <a:off x="6503650" y="4755725"/>
                <a:ext cx="146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86" extrusionOk="0">
                    <a:moveTo>
                      <a:pt x="265" y="1"/>
                    </a:moveTo>
                    <a:cubicBezTo>
                      <a:pt x="192" y="1"/>
                      <a:pt x="119" y="35"/>
                      <a:pt x="68" y="117"/>
                    </a:cubicBezTo>
                    <a:cubicBezTo>
                      <a:pt x="1" y="217"/>
                      <a:pt x="34" y="384"/>
                      <a:pt x="134" y="451"/>
                    </a:cubicBezTo>
                    <a:cubicBezTo>
                      <a:pt x="182" y="475"/>
                      <a:pt x="229" y="486"/>
                      <a:pt x="273" y="486"/>
                    </a:cubicBezTo>
                    <a:cubicBezTo>
                      <a:pt x="354" y="486"/>
                      <a:pt x="425" y="449"/>
                      <a:pt x="468" y="384"/>
                    </a:cubicBezTo>
                    <a:cubicBezTo>
                      <a:pt x="583" y="176"/>
                      <a:pt x="427" y="1"/>
                      <a:pt x="26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4" name="Google Shape;20274;p54"/>
              <p:cNvSpPr/>
              <p:nvPr/>
            </p:nvSpPr>
            <p:spPr>
              <a:xfrm>
                <a:off x="6542025" y="4796050"/>
                <a:ext cx="133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0" extrusionOk="0">
                    <a:moveTo>
                      <a:pt x="268" y="1"/>
                    </a:moveTo>
                    <a:cubicBezTo>
                      <a:pt x="201" y="1"/>
                      <a:pt x="136" y="34"/>
                      <a:pt x="100" y="106"/>
                    </a:cubicBezTo>
                    <a:cubicBezTo>
                      <a:pt x="0" y="172"/>
                      <a:pt x="0" y="339"/>
                      <a:pt x="100" y="439"/>
                    </a:cubicBezTo>
                    <a:cubicBezTo>
                      <a:pt x="142" y="481"/>
                      <a:pt x="196" y="500"/>
                      <a:pt x="249" y="500"/>
                    </a:cubicBezTo>
                    <a:cubicBezTo>
                      <a:pt x="323" y="500"/>
                      <a:pt x="395" y="464"/>
                      <a:pt x="434" y="406"/>
                    </a:cubicBezTo>
                    <a:cubicBezTo>
                      <a:pt x="534" y="306"/>
                      <a:pt x="534" y="139"/>
                      <a:pt x="434" y="72"/>
                    </a:cubicBezTo>
                    <a:cubicBezTo>
                      <a:pt x="388" y="26"/>
                      <a:pt x="327" y="1"/>
                      <a:pt x="2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5" name="Google Shape;20275;p54"/>
              <p:cNvSpPr/>
              <p:nvPr/>
            </p:nvSpPr>
            <p:spPr>
              <a:xfrm>
                <a:off x="6597250" y="4759025"/>
                <a:ext cx="140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7" extrusionOk="0">
                    <a:moveTo>
                      <a:pt x="287" y="0"/>
                    </a:moveTo>
                    <a:cubicBezTo>
                      <a:pt x="176" y="0"/>
                      <a:pt x="66" y="80"/>
                      <a:pt x="26" y="219"/>
                    </a:cubicBezTo>
                    <a:cubicBezTo>
                      <a:pt x="1" y="372"/>
                      <a:pt x="132" y="486"/>
                      <a:pt x="285" y="486"/>
                    </a:cubicBezTo>
                    <a:cubicBezTo>
                      <a:pt x="331" y="486"/>
                      <a:pt x="380" y="476"/>
                      <a:pt x="427" y="452"/>
                    </a:cubicBezTo>
                    <a:cubicBezTo>
                      <a:pt x="527" y="352"/>
                      <a:pt x="560" y="219"/>
                      <a:pt x="493" y="119"/>
                    </a:cubicBezTo>
                    <a:cubicBezTo>
                      <a:pt x="439" y="38"/>
                      <a:pt x="363" y="0"/>
                      <a:pt x="28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6" name="Google Shape;20276;p54"/>
              <p:cNvSpPr/>
              <p:nvPr/>
            </p:nvSpPr>
            <p:spPr>
              <a:xfrm>
                <a:off x="6373650" y="4648275"/>
                <a:ext cx="141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71" extrusionOk="0">
                    <a:moveTo>
                      <a:pt x="304" y="0"/>
                    </a:moveTo>
                    <a:cubicBezTo>
                      <a:pt x="205" y="0"/>
                      <a:pt x="115" y="44"/>
                      <a:pt x="64" y="146"/>
                    </a:cubicBezTo>
                    <a:cubicBezTo>
                      <a:pt x="1" y="335"/>
                      <a:pt x="163" y="471"/>
                      <a:pt x="316" y="471"/>
                    </a:cubicBezTo>
                    <a:cubicBezTo>
                      <a:pt x="406" y="471"/>
                      <a:pt x="494" y="424"/>
                      <a:pt x="531" y="312"/>
                    </a:cubicBezTo>
                    <a:cubicBezTo>
                      <a:pt x="564" y="179"/>
                      <a:pt x="498" y="46"/>
                      <a:pt x="397" y="12"/>
                    </a:cubicBezTo>
                    <a:cubicBezTo>
                      <a:pt x="366" y="4"/>
                      <a:pt x="334" y="0"/>
                      <a:pt x="30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7" name="Google Shape;20277;p54"/>
              <p:cNvSpPr/>
              <p:nvPr/>
            </p:nvSpPr>
            <p:spPr>
              <a:xfrm>
                <a:off x="6077525" y="4779175"/>
                <a:ext cx="147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2" extrusionOk="0">
                    <a:moveTo>
                      <a:pt x="280" y="0"/>
                    </a:moveTo>
                    <a:cubicBezTo>
                      <a:pt x="254" y="0"/>
                      <a:pt x="227" y="4"/>
                      <a:pt x="201" y="13"/>
                    </a:cubicBezTo>
                    <a:cubicBezTo>
                      <a:pt x="67" y="47"/>
                      <a:pt x="0" y="180"/>
                      <a:pt x="34" y="314"/>
                    </a:cubicBezTo>
                    <a:cubicBezTo>
                      <a:pt x="70" y="422"/>
                      <a:pt x="165" y="481"/>
                      <a:pt x="265" y="481"/>
                    </a:cubicBezTo>
                    <a:cubicBezTo>
                      <a:pt x="350" y="481"/>
                      <a:pt x="440" y="439"/>
                      <a:pt x="501" y="347"/>
                    </a:cubicBezTo>
                    <a:cubicBezTo>
                      <a:pt x="587" y="174"/>
                      <a:pt x="449" y="0"/>
                      <a:pt x="28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8" name="Google Shape;20278;p54"/>
              <p:cNvSpPr/>
              <p:nvPr/>
            </p:nvSpPr>
            <p:spPr>
              <a:xfrm>
                <a:off x="6213475" y="4808550"/>
                <a:ext cx="1462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6" extrusionOk="0">
                    <a:moveTo>
                      <a:pt x="480" y="1"/>
                    </a:moveTo>
                    <a:cubicBezTo>
                      <a:pt x="314" y="1"/>
                      <a:pt x="0" y="267"/>
                      <a:pt x="266" y="339"/>
                    </a:cubicBezTo>
                    <a:cubicBezTo>
                      <a:pt x="284" y="344"/>
                      <a:pt x="302" y="346"/>
                      <a:pt x="319" y="346"/>
                    </a:cubicBezTo>
                    <a:cubicBezTo>
                      <a:pt x="433" y="346"/>
                      <a:pt x="538" y="255"/>
                      <a:pt x="567" y="139"/>
                    </a:cubicBezTo>
                    <a:cubicBezTo>
                      <a:pt x="585" y="39"/>
                      <a:pt x="543" y="1"/>
                      <a:pt x="4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9" name="Google Shape;20279;p54"/>
              <p:cNvSpPr/>
              <p:nvPr/>
            </p:nvSpPr>
            <p:spPr>
              <a:xfrm>
                <a:off x="6312250" y="4734175"/>
                <a:ext cx="154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619" h="480" extrusionOk="0">
                    <a:moveTo>
                      <a:pt x="314" y="0"/>
                    </a:moveTo>
                    <a:cubicBezTo>
                      <a:pt x="142" y="0"/>
                      <a:pt x="1" y="199"/>
                      <a:pt x="118" y="346"/>
                    </a:cubicBezTo>
                    <a:cubicBezTo>
                      <a:pt x="140" y="435"/>
                      <a:pt x="222" y="479"/>
                      <a:pt x="303" y="479"/>
                    </a:cubicBezTo>
                    <a:cubicBezTo>
                      <a:pt x="344" y="479"/>
                      <a:pt x="385" y="468"/>
                      <a:pt x="418" y="446"/>
                    </a:cubicBezTo>
                    <a:cubicBezTo>
                      <a:pt x="619" y="346"/>
                      <a:pt x="585" y="79"/>
                      <a:pt x="385" y="12"/>
                    </a:cubicBezTo>
                    <a:cubicBezTo>
                      <a:pt x="361" y="4"/>
                      <a:pt x="337" y="0"/>
                      <a:pt x="31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0" name="Google Shape;20280;p54"/>
              <p:cNvSpPr/>
              <p:nvPr/>
            </p:nvSpPr>
            <p:spPr>
              <a:xfrm>
                <a:off x="6189150" y="4662400"/>
                <a:ext cx="177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96" extrusionOk="0">
                    <a:moveTo>
                      <a:pt x="357" y="0"/>
                    </a:moveTo>
                    <a:cubicBezTo>
                      <a:pt x="111" y="0"/>
                      <a:pt x="1" y="391"/>
                      <a:pt x="272" y="481"/>
                    </a:cubicBezTo>
                    <a:cubicBezTo>
                      <a:pt x="304" y="491"/>
                      <a:pt x="334" y="495"/>
                      <a:pt x="362" y="495"/>
                    </a:cubicBezTo>
                    <a:cubicBezTo>
                      <a:pt x="627" y="495"/>
                      <a:pt x="710" y="105"/>
                      <a:pt x="439" y="14"/>
                    </a:cubicBezTo>
                    <a:cubicBezTo>
                      <a:pt x="410" y="5"/>
                      <a:pt x="383" y="0"/>
                      <a:pt x="3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1" name="Google Shape;20281;p54"/>
              <p:cNvSpPr/>
              <p:nvPr/>
            </p:nvSpPr>
            <p:spPr>
              <a:xfrm>
                <a:off x="6111725" y="4753875"/>
                <a:ext cx="155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6" extrusionOk="0">
                    <a:moveTo>
                      <a:pt x="279" y="0"/>
                    </a:moveTo>
                    <a:cubicBezTo>
                      <a:pt x="231" y="0"/>
                      <a:pt x="181" y="17"/>
                      <a:pt x="133" y="58"/>
                    </a:cubicBezTo>
                    <a:cubicBezTo>
                      <a:pt x="0" y="125"/>
                      <a:pt x="0" y="291"/>
                      <a:pt x="67" y="392"/>
                    </a:cubicBezTo>
                    <a:cubicBezTo>
                      <a:pt x="125" y="450"/>
                      <a:pt x="194" y="485"/>
                      <a:pt x="268" y="485"/>
                    </a:cubicBezTo>
                    <a:cubicBezTo>
                      <a:pt x="322" y="485"/>
                      <a:pt x="378" y="467"/>
                      <a:pt x="434" y="425"/>
                    </a:cubicBezTo>
                    <a:cubicBezTo>
                      <a:pt x="620" y="265"/>
                      <a:pt x="467" y="0"/>
                      <a:pt x="27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2" name="Google Shape;20282;p54"/>
              <p:cNvSpPr/>
              <p:nvPr/>
            </p:nvSpPr>
            <p:spPr>
              <a:xfrm>
                <a:off x="6199300" y="4781025"/>
                <a:ext cx="146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7" extrusionOk="0">
                    <a:moveTo>
                      <a:pt x="480" y="1"/>
                    </a:moveTo>
                    <a:cubicBezTo>
                      <a:pt x="314" y="1"/>
                      <a:pt x="0" y="267"/>
                      <a:pt x="266" y="340"/>
                    </a:cubicBezTo>
                    <a:cubicBezTo>
                      <a:pt x="284" y="344"/>
                      <a:pt x="301" y="346"/>
                      <a:pt x="319" y="346"/>
                    </a:cubicBezTo>
                    <a:cubicBezTo>
                      <a:pt x="433" y="346"/>
                      <a:pt x="538" y="255"/>
                      <a:pt x="567" y="139"/>
                    </a:cubicBezTo>
                    <a:cubicBezTo>
                      <a:pt x="585" y="39"/>
                      <a:pt x="543" y="1"/>
                      <a:pt x="4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3" name="Google Shape;20283;p54"/>
              <p:cNvSpPr/>
              <p:nvPr/>
            </p:nvSpPr>
            <p:spPr>
              <a:xfrm>
                <a:off x="6266350" y="4691625"/>
                <a:ext cx="155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9" extrusionOk="0">
                    <a:moveTo>
                      <a:pt x="357" y="0"/>
                    </a:moveTo>
                    <a:cubicBezTo>
                      <a:pt x="176" y="0"/>
                      <a:pt x="1" y="236"/>
                      <a:pt x="153" y="413"/>
                    </a:cubicBezTo>
                    <a:cubicBezTo>
                      <a:pt x="203" y="463"/>
                      <a:pt x="270" y="488"/>
                      <a:pt x="336" y="488"/>
                    </a:cubicBezTo>
                    <a:cubicBezTo>
                      <a:pt x="403" y="488"/>
                      <a:pt x="470" y="463"/>
                      <a:pt x="520" y="413"/>
                    </a:cubicBezTo>
                    <a:cubicBezTo>
                      <a:pt x="587" y="313"/>
                      <a:pt x="620" y="180"/>
                      <a:pt x="520" y="80"/>
                    </a:cubicBezTo>
                    <a:cubicBezTo>
                      <a:pt x="472" y="24"/>
                      <a:pt x="414" y="0"/>
                      <a:pt x="3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4" name="Google Shape;20284;p54"/>
              <p:cNvSpPr/>
              <p:nvPr/>
            </p:nvSpPr>
            <p:spPr>
              <a:xfrm>
                <a:off x="6097575" y="4607500"/>
                <a:ext cx="14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76" extrusionOk="0">
                    <a:moveTo>
                      <a:pt x="308" y="0"/>
                    </a:moveTo>
                    <a:cubicBezTo>
                      <a:pt x="211" y="0"/>
                      <a:pt x="93" y="60"/>
                      <a:pt x="66" y="142"/>
                    </a:cubicBezTo>
                    <a:cubicBezTo>
                      <a:pt x="1" y="337"/>
                      <a:pt x="161" y="476"/>
                      <a:pt x="309" y="476"/>
                    </a:cubicBezTo>
                    <a:cubicBezTo>
                      <a:pt x="388" y="476"/>
                      <a:pt x="464" y="436"/>
                      <a:pt x="499" y="342"/>
                    </a:cubicBezTo>
                    <a:cubicBezTo>
                      <a:pt x="566" y="209"/>
                      <a:pt x="499" y="75"/>
                      <a:pt x="366" y="9"/>
                    </a:cubicBezTo>
                    <a:cubicBezTo>
                      <a:pt x="348" y="3"/>
                      <a:pt x="328" y="0"/>
                      <a:pt x="30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5" name="Google Shape;20285;p54"/>
              <p:cNvSpPr/>
              <p:nvPr/>
            </p:nvSpPr>
            <p:spPr>
              <a:xfrm>
                <a:off x="5980775" y="4731600"/>
                <a:ext cx="131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00" extrusionOk="0">
                    <a:moveTo>
                      <a:pt x="267" y="0"/>
                    </a:moveTo>
                    <a:cubicBezTo>
                      <a:pt x="222" y="0"/>
                      <a:pt x="176" y="15"/>
                      <a:pt x="134" y="48"/>
                    </a:cubicBezTo>
                    <a:cubicBezTo>
                      <a:pt x="34" y="148"/>
                      <a:pt x="1" y="282"/>
                      <a:pt x="68" y="415"/>
                    </a:cubicBezTo>
                    <a:cubicBezTo>
                      <a:pt x="114" y="474"/>
                      <a:pt x="182" y="499"/>
                      <a:pt x="250" y="499"/>
                    </a:cubicBezTo>
                    <a:cubicBezTo>
                      <a:pt x="375" y="499"/>
                      <a:pt x="501" y="412"/>
                      <a:pt x="501" y="282"/>
                    </a:cubicBezTo>
                    <a:cubicBezTo>
                      <a:pt x="526" y="132"/>
                      <a:pt x="401" y="0"/>
                      <a:pt x="2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6" name="Google Shape;20286;p54"/>
              <p:cNvSpPr/>
              <p:nvPr/>
            </p:nvSpPr>
            <p:spPr>
              <a:xfrm>
                <a:off x="6082525" y="4748425"/>
                <a:ext cx="13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3" extrusionOk="0">
                    <a:moveTo>
                      <a:pt x="266" y="1"/>
                    </a:moveTo>
                    <a:cubicBezTo>
                      <a:pt x="158" y="1"/>
                      <a:pt x="62" y="65"/>
                      <a:pt x="34" y="176"/>
                    </a:cubicBezTo>
                    <a:cubicBezTo>
                      <a:pt x="1" y="309"/>
                      <a:pt x="67" y="443"/>
                      <a:pt x="201" y="476"/>
                    </a:cubicBezTo>
                    <a:cubicBezTo>
                      <a:pt x="219" y="481"/>
                      <a:pt x="236" y="483"/>
                      <a:pt x="254" y="483"/>
                    </a:cubicBezTo>
                    <a:cubicBezTo>
                      <a:pt x="368" y="483"/>
                      <a:pt x="472" y="396"/>
                      <a:pt x="501" y="309"/>
                    </a:cubicBezTo>
                    <a:cubicBezTo>
                      <a:pt x="534" y="176"/>
                      <a:pt x="468" y="42"/>
                      <a:pt x="334" y="9"/>
                    </a:cubicBezTo>
                    <a:cubicBezTo>
                      <a:pt x="311" y="3"/>
                      <a:pt x="288" y="1"/>
                      <a:pt x="2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7" name="Google Shape;20287;p54"/>
              <p:cNvSpPr/>
              <p:nvPr/>
            </p:nvSpPr>
            <p:spPr>
              <a:xfrm>
                <a:off x="6136350" y="4683150"/>
                <a:ext cx="145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61" extrusionOk="0">
                    <a:moveTo>
                      <a:pt x="328" y="0"/>
                    </a:moveTo>
                    <a:cubicBezTo>
                      <a:pt x="147" y="0"/>
                      <a:pt x="0" y="211"/>
                      <a:pt x="149" y="385"/>
                    </a:cubicBezTo>
                    <a:cubicBezTo>
                      <a:pt x="199" y="435"/>
                      <a:pt x="266" y="460"/>
                      <a:pt x="328" y="460"/>
                    </a:cubicBezTo>
                    <a:cubicBezTo>
                      <a:pt x="391" y="460"/>
                      <a:pt x="449" y="435"/>
                      <a:pt x="483" y="385"/>
                    </a:cubicBezTo>
                    <a:cubicBezTo>
                      <a:pt x="583" y="318"/>
                      <a:pt x="583" y="152"/>
                      <a:pt x="516" y="85"/>
                    </a:cubicBezTo>
                    <a:cubicBezTo>
                      <a:pt x="456" y="25"/>
                      <a:pt x="390" y="0"/>
                      <a:pt x="32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8" name="Google Shape;20288;p54"/>
              <p:cNvSpPr/>
              <p:nvPr/>
            </p:nvSpPr>
            <p:spPr>
              <a:xfrm>
                <a:off x="5972675" y="4545325"/>
                <a:ext cx="156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98" extrusionOk="0">
                    <a:moveTo>
                      <a:pt x="310" y="0"/>
                    </a:moveTo>
                    <a:cubicBezTo>
                      <a:pt x="236" y="0"/>
                      <a:pt x="164" y="36"/>
                      <a:pt x="125" y="94"/>
                    </a:cubicBezTo>
                    <a:cubicBezTo>
                      <a:pt x="0" y="281"/>
                      <a:pt x="138" y="497"/>
                      <a:pt x="320" y="497"/>
                    </a:cubicBezTo>
                    <a:cubicBezTo>
                      <a:pt x="332" y="497"/>
                      <a:pt x="345" y="496"/>
                      <a:pt x="358" y="494"/>
                    </a:cubicBezTo>
                    <a:cubicBezTo>
                      <a:pt x="592" y="428"/>
                      <a:pt x="625" y="161"/>
                      <a:pt x="458" y="61"/>
                    </a:cubicBezTo>
                    <a:cubicBezTo>
                      <a:pt x="416" y="19"/>
                      <a:pt x="363" y="0"/>
                      <a:pt x="31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9" name="Google Shape;20289;p54"/>
              <p:cNvSpPr/>
              <p:nvPr/>
            </p:nvSpPr>
            <p:spPr>
              <a:xfrm>
                <a:off x="5663900" y="4575875"/>
                <a:ext cx="117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74" extrusionOk="0">
                    <a:moveTo>
                      <a:pt x="193" y="1"/>
                    </a:moveTo>
                    <a:cubicBezTo>
                      <a:pt x="80" y="1"/>
                      <a:pt x="0" y="120"/>
                      <a:pt x="0" y="240"/>
                    </a:cubicBezTo>
                    <a:cubicBezTo>
                      <a:pt x="0" y="373"/>
                      <a:pt x="100" y="473"/>
                      <a:pt x="234" y="473"/>
                    </a:cubicBezTo>
                    <a:cubicBezTo>
                      <a:pt x="367" y="473"/>
                      <a:pt x="467" y="373"/>
                      <a:pt x="467" y="240"/>
                    </a:cubicBezTo>
                    <a:cubicBezTo>
                      <a:pt x="467" y="120"/>
                      <a:pt x="387" y="1"/>
                      <a:pt x="275" y="1"/>
                    </a:cubicBezTo>
                    <a:cubicBezTo>
                      <a:pt x="262" y="1"/>
                      <a:pt x="248" y="3"/>
                      <a:pt x="234" y="6"/>
                    </a:cubicBezTo>
                    <a:cubicBezTo>
                      <a:pt x="220" y="3"/>
                      <a:pt x="206" y="1"/>
                      <a:pt x="19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0" name="Google Shape;20290;p54"/>
              <p:cNvSpPr/>
              <p:nvPr/>
            </p:nvSpPr>
            <p:spPr>
              <a:xfrm>
                <a:off x="5740825" y="4697700"/>
                <a:ext cx="156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81" extrusionOk="0">
                    <a:moveTo>
                      <a:pt x="320" y="0"/>
                    </a:moveTo>
                    <a:cubicBezTo>
                      <a:pt x="138" y="0"/>
                      <a:pt x="1" y="214"/>
                      <a:pt x="126" y="370"/>
                    </a:cubicBezTo>
                    <a:cubicBezTo>
                      <a:pt x="165" y="448"/>
                      <a:pt x="238" y="481"/>
                      <a:pt x="312" y="481"/>
                    </a:cubicBezTo>
                    <a:cubicBezTo>
                      <a:pt x="365" y="481"/>
                      <a:pt x="418" y="465"/>
                      <a:pt x="459" y="437"/>
                    </a:cubicBezTo>
                    <a:cubicBezTo>
                      <a:pt x="626" y="304"/>
                      <a:pt x="593" y="37"/>
                      <a:pt x="359" y="3"/>
                    </a:cubicBezTo>
                    <a:cubicBezTo>
                      <a:pt x="346" y="1"/>
                      <a:pt x="333" y="0"/>
                      <a:pt x="32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1" name="Google Shape;20291;p54"/>
              <p:cNvSpPr/>
              <p:nvPr/>
            </p:nvSpPr>
            <p:spPr>
              <a:xfrm>
                <a:off x="5898225" y="4665075"/>
                <a:ext cx="12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5" extrusionOk="0">
                    <a:moveTo>
                      <a:pt x="285" y="1"/>
                    </a:moveTo>
                    <a:cubicBezTo>
                      <a:pt x="269" y="1"/>
                      <a:pt x="252" y="3"/>
                      <a:pt x="234" y="7"/>
                    </a:cubicBezTo>
                    <a:cubicBezTo>
                      <a:pt x="101" y="7"/>
                      <a:pt x="1" y="107"/>
                      <a:pt x="1" y="241"/>
                    </a:cubicBezTo>
                    <a:cubicBezTo>
                      <a:pt x="34" y="374"/>
                      <a:pt x="134" y="474"/>
                      <a:pt x="267" y="474"/>
                    </a:cubicBezTo>
                    <a:cubicBezTo>
                      <a:pt x="401" y="474"/>
                      <a:pt x="501" y="341"/>
                      <a:pt x="501" y="208"/>
                    </a:cubicBezTo>
                    <a:cubicBezTo>
                      <a:pt x="472" y="92"/>
                      <a:pt x="393" y="1"/>
                      <a:pt x="28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2" name="Google Shape;20292;p54"/>
              <p:cNvSpPr/>
              <p:nvPr/>
            </p:nvSpPr>
            <p:spPr>
              <a:xfrm>
                <a:off x="5876550" y="4570700"/>
                <a:ext cx="155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94" extrusionOk="0">
                    <a:moveTo>
                      <a:pt x="294" y="1"/>
                    </a:moveTo>
                    <a:cubicBezTo>
                      <a:pt x="263" y="1"/>
                      <a:pt x="232" y="5"/>
                      <a:pt x="200" y="13"/>
                    </a:cubicBezTo>
                    <a:cubicBezTo>
                      <a:pt x="0" y="113"/>
                      <a:pt x="34" y="413"/>
                      <a:pt x="234" y="480"/>
                    </a:cubicBezTo>
                    <a:cubicBezTo>
                      <a:pt x="261" y="489"/>
                      <a:pt x="287" y="493"/>
                      <a:pt x="314" y="493"/>
                    </a:cubicBezTo>
                    <a:cubicBezTo>
                      <a:pt x="482" y="493"/>
                      <a:pt x="621" y="320"/>
                      <a:pt x="534" y="146"/>
                    </a:cubicBezTo>
                    <a:cubicBezTo>
                      <a:pt x="483" y="44"/>
                      <a:pt x="393" y="1"/>
                      <a:pt x="29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3" name="Google Shape;20293;p54"/>
              <p:cNvSpPr/>
              <p:nvPr/>
            </p:nvSpPr>
            <p:spPr>
              <a:xfrm>
                <a:off x="5769225" y="4569300"/>
                <a:ext cx="14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03" extrusionOk="0">
                    <a:moveTo>
                      <a:pt x="327" y="1"/>
                    </a:moveTo>
                    <a:cubicBezTo>
                      <a:pt x="53" y="1"/>
                      <a:pt x="1" y="438"/>
                      <a:pt x="290" y="503"/>
                    </a:cubicBezTo>
                    <a:cubicBezTo>
                      <a:pt x="424" y="503"/>
                      <a:pt x="557" y="403"/>
                      <a:pt x="557" y="269"/>
                    </a:cubicBezTo>
                    <a:cubicBezTo>
                      <a:pt x="591" y="136"/>
                      <a:pt x="491" y="36"/>
                      <a:pt x="357" y="2"/>
                    </a:cubicBezTo>
                    <a:cubicBezTo>
                      <a:pt x="347" y="1"/>
                      <a:pt x="337" y="1"/>
                      <a:pt x="32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4" name="Google Shape;20294;p54"/>
              <p:cNvSpPr/>
              <p:nvPr/>
            </p:nvSpPr>
            <p:spPr>
              <a:xfrm>
                <a:off x="5721825" y="4680475"/>
                <a:ext cx="150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84" extrusionOk="0">
                    <a:moveTo>
                      <a:pt x="298" y="0"/>
                    </a:moveTo>
                    <a:cubicBezTo>
                      <a:pt x="209" y="0"/>
                      <a:pt x="122" y="47"/>
                      <a:pt x="85" y="159"/>
                    </a:cubicBezTo>
                    <a:cubicBezTo>
                      <a:pt x="1" y="348"/>
                      <a:pt x="155" y="484"/>
                      <a:pt x="305" y="484"/>
                    </a:cubicBezTo>
                    <a:cubicBezTo>
                      <a:pt x="394" y="484"/>
                      <a:pt x="482" y="437"/>
                      <a:pt x="519" y="325"/>
                    </a:cubicBezTo>
                    <a:cubicBezTo>
                      <a:pt x="603" y="136"/>
                      <a:pt x="449" y="0"/>
                      <a:pt x="29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5" name="Google Shape;20295;p54"/>
              <p:cNvSpPr/>
              <p:nvPr/>
            </p:nvSpPr>
            <p:spPr>
              <a:xfrm>
                <a:off x="5857375" y="4686900"/>
                <a:ext cx="131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04" extrusionOk="0">
                    <a:moveTo>
                      <a:pt x="289" y="0"/>
                    </a:moveTo>
                    <a:cubicBezTo>
                      <a:pt x="282" y="0"/>
                      <a:pt x="275" y="1"/>
                      <a:pt x="267" y="2"/>
                    </a:cubicBezTo>
                    <a:cubicBezTo>
                      <a:pt x="134" y="2"/>
                      <a:pt x="33" y="102"/>
                      <a:pt x="33" y="235"/>
                    </a:cubicBezTo>
                    <a:cubicBezTo>
                      <a:pt x="0" y="369"/>
                      <a:pt x="134" y="502"/>
                      <a:pt x="267" y="502"/>
                    </a:cubicBezTo>
                    <a:cubicBezTo>
                      <a:pt x="275" y="503"/>
                      <a:pt x="282" y="503"/>
                      <a:pt x="289" y="503"/>
                    </a:cubicBezTo>
                    <a:cubicBezTo>
                      <a:pt x="526" y="503"/>
                      <a:pt x="526" y="0"/>
                      <a:pt x="28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6" name="Google Shape;20296;p54"/>
              <p:cNvSpPr/>
              <p:nvPr/>
            </p:nvSpPr>
            <p:spPr>
              <a:xfrm>
                <a:off x="6004125" y="4545000"/>
                <a:ext cx="16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76" extrusionOk="0">
                    <a:moveTo>
                      <a:pt x="298" y="1"/>
                    </a:moveTo>
                    <a:cubicBezTo>
                      <a:pt x="256" y="1"/>
                      <a:pt x="212" y="13"/>
                      <a:pt x="168" y="40"/>
                    </a:cubicBezTo>
                    <a:cubicBezTo>
                      <a:pt x="34" y="107"/>
                      <a:pt x="1" y="274"/>
                      <a:pt x="68" y="374"/>
                    </a:cubicBezTo>
                    <a:cubicBezTo>
                      <a:pt x="132" y="438"/>
                      <a:pt x="211" y="475"/>
                      <a:pt x="285" y="475"/>
                    </a:cubicBezTo>
                    <a:cubicBezTo>
                      <a:pt x="326" y="475"/>
                      <a:pt x="366" y="464"/>
                      <a:pt x="401" y="441"/>
                    </a:cubicBezTo>
                    <a:lnTo>
                      <a:pt x="401" y="474"/>
                    </a:lnTo>
                    <a:cubicBezTo>
                      <a:pt x="652" y="307"/>
                      <a:pt x="507" y="1"/>
                      <a:pt x="29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7" name="Google Shape;20297;p54"/>
              <p:cNvSpPr/>
              <p:nvPr/>
            </p:nvSpPr>
            <p:spPr>
              <a:xfrm>
                <a:off x="5808225" y="4480725"/>
                <a:ext cx="116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410" extrusionOk="0">
                    <a:moveTo>
                      <a:pt x="205" y="0"/>
                    </a:moveTo>
                    <a:cubicBezTo>
                      <a:pt x="1" y="0"/>
                      <a:pt x="183" y="410"/>
                      <a:pt x="331" y="410"/>
                    </a:cubicBezTo>
                    <a:cubicBezTo>
                      <a:pt x="369" y="410"/>
                      <a:pt x="406" y="381"/>
                      <a:pt x="432" y="310"/>
                    </a:cubicBezTo>
                    <a:cubicBezTo>
                      <a:pt x="465" y="176"/>
                      <a:pt x="365" y="43"/>
                      <a:pt x="265" y="9"/>
                    </a:cubicBezTo>
                    <a:cubicBezTo>
                      <a:pt x="242" y="3"/>
                      <a:pt x="222" y="0"/>
                      <a:pt x="20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8" name="Google Shape;20298;p54"/>
              <p:cNvSpPr/>
              <p:nvPr/>
            </p:nvSpPr>
            <p:spPr>
              <a:xfrm>
                <a:off x="5604625" y="4579825"/>
                <a:ext cx="177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97" extrusionOk="0">
                    <a:moveTo>
                      <a:pt x="352" y="1"/>
                    </a:moveTo>
                    <a:cubicBezTo>
                      <a:pt x="326" y="1"/>
                      <a:pt x="298" y="5"/>
                      <a:pt x="270" y="15"/>
                    </a:cubicBezTo>
                    <a:cubicBezTo>
                      <a:pt x="0" y="135"/>
                      <a:pt x="107" y="497"/>
                      <a:pt x="349" y="497"/>
                    </a:cubicBezTo>
                    <a:cubicBezTo>
                      <a:pt x="377" y="497"/>
                      <a:pt x="406" y="492"/>
                      <a:pt x="437" y="482"/>
                    </a:cubicBezTo>
                    <a:cubicBezTo>
                      <a:pt x="708" y="391"/>
                      <a:pt x="598" y="1"/>
                      <a:pt x="3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9" name="Google Shape;20299;p54"/>
              <p:cNvSpPr/>
              <p:nvPr/>
            </p:nvSpPr>
            <p:spPr>
              <a:xfrm>
                <a:off x="5700575" y="4601650"/>
                <a:ext cx="151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91" extrusionOk="0">
                    <a:moveTo>
                      <a:pt x="266" y="1"/>
                    </a:moveTo>
                    <a:cubicBezTo>
                      <a:pt x="158" y="1"/>
                      <a:pt x="62" y="65"/>
                      <a:pt x="34" y="176"/>
                    </a:cubicBezTo>
                    <a:cubicBezTo>
                      <a:pt x="1" y="309"/>
                      <a:pt x="68" y="443"/>
                      <a:pt x="201" y="476"/>
                    </a:cubicBezTo>
                    <a:cubicBezTo>
                      <a:pt x="230" y="486"/>
                      <a:pt x="257" y="490"/>
                      <a:pt x="283" y="490"/>
                    </a:cubicBezTo>
                    <a:cubicBezTo>
                      <a:pt x="523" y="490"/>
                      <a:pt x="606" y="100"/>
                      <a:pt x="335" y="9"/>
                    </a:cubicBezTo>
                    <a:cubicBezTo>
                      <a:pt x="312" y="3"/>
                      <a:pt x="289" y="1"/>
                      <a:pt x="2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0" name="Google Shape;20300;p54"/>
              <p:cNvSpPr/>
              <p:nvPr/>
            </p:nvSpPr>
            <p:spPr>
              <a:xfrm>
                <a:off x="5727525" y="4513025"/>
                <a:ext cx="14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328" extrusionOk="0">
                    <a:moveTo>
                      <a:pt x="482" y="1"/>
                    </a:moveTo>
                    <a:cubicBezTo>
                      <a:pt x="316" y="1"/>
                      <a:pt x="0" y="225"/>
                      <a:pt x="257" y="319"/>
                    </a:cubicBezTo>
                    <a:cubicBezTo>
                      <a:pt x="280" y="324"/>
                      <a:pt x="303" y="327"/>
                      <a:pt x="325" y="327"/>
                    </a:cubicBezTo>
                    <a:cubicBezTo>
                      <a:pt x="433" y="327"/>
                      <a:pt x="530" y="262"/>
                      <a:pt x="557" y="152"/>
                    </a:cubicBezTo>
                    <a:cubicBezTo>
                      <a:pt x="597" y="42"/>
                      <a:pt x="554" y="1"/>
                      <a:pt x="4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1" name="Google Shape;20301;p54"/>
              <p:cNvSpPr/>
              <p:nvPr/>
            </p:nvSpPr>
            <p:spPr>
              <a:xfrm>
                <a:off x="5600675" y="4446750"/>
                <a:ext cx="148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05" extrusionOk="0">
                    <a:moveTo>
                      <a:pt x="297" y="1"/>
                    </a:moveTo>
                    <a:cubicBezTo>
                      <a:pt x="213" y="1"/>
                      <a:pt x="139" y="45"/>
                      <a:pt x="94" y="134"/>
                    </a:cubicBezTo>
                    <a:cubicBezTo>
                      <a:pt x="1" y="290"/>
                      <a:pt x="140" y="504"/>
                      <a:pt x="322" y="504"/>
                    </a:cubicBezTo>
                    <a:cubicBezTo>
                      <a:pt x="335" y="504"/>
                      <a:pt x="348" y="503"/>
                      <a:pt x="361" y="501"/>
                    </a:cubicBezTo>
                    <a:cubicBezTo>
                      <a:pt x="561" y="434"/>
                      <a:pt x="595" y="168"/>
                      <a:pt x="428" y="34"/>
                    </a:cubicBezTo>
                    <a:cubicBezTo>
                      <a:pt x="383" y="12"/>
                      <a:pt x="339" y="1"/>
                      <a:pt x="29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2" name="Google Shape;20302;p54"/>
              <p:cNvSpPr/>
              <p:nvPr/>
            </p:nvSpPr>
            <p:spPr>
              <a:xfrm>
                <a:off x="5467925" y="4506575"/>
                <a:ext cx="13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3" extrusionOk="0">
                    <a:moveTo>
                      <a:pt x="269" y="1"/>
                    </a:moveTo>
                    <a:cubicBezTo>
                      <a:pt x="246" y="1"/>
                      <a:pt x="223" y="4"/>
                      <a:pt x="200" y="9"/>
                    </a:cubicBezTo>
                    <a:cubicBezTo>
                      <a:pt x="67" y="43"/>
                      <a:pt x="0" y="176"/>
                      <a:pt x="34" y="276"/>
                    </a:cubicBezTo>
                    <a:cubicBezTo>
                      <a:pt x="63" y="392"/>
                      <a:pt x="167" y="483"/>
                      <a:pt x="281" y="483"/>
                    </a:cubicBezTo>
                    <a:cubicBezTo>
                      <a:pt x="299" y="483"/>
                      <a:pt x="316" y="481"/>
                      <a:pt x="334" y="476"/>
                    </a:cubicBezTo>
                    <a:cubicBezTo>
                      <a:pt x="434" y="410"/>
                      <a:pt x="534" y="276"/>
                      <a:pt x="501" y="176"/>
                    </a:cubicBezTo>
                    <a:cubicBezTo>
                      <a:pt x="473" y="66"/>
                      <a:pt x="377" y="1"/>
                      <a:pt x="26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3" name="Google Shape;20303;p54"/>
              <p:cNvSpPr/>
              <p:nvPr/>
            </p:nvSpPr>
            <p:spPr>
              <a:xfrm>
                <a:off x="5484600" y="4547650"/>
                <a:ext cx="14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5" extrusionOk="0">
                    <a:moveTo>
                      <a:pt x="298" y="1"/>
                    </a:moveTo>
                    <a:cubicBezTo>
                      <a:pt x="256" y="1"/>
                      <a:pt x="212" y="12"/>
                      <a:pt x="167" y="34"/>
                    </a:cubicBezTo>
                    <a:cubicBezTo>
                      <a:pt x="67" y="101"/>
                      <a:pt x="0" y="234"/>
                      <a:pt x="67" y="335"/>
                    </a:cubicBezTo>
                    <a:cubicBezTo>
                      <a:pt x="116" y="432"/>
                      <a:pt x="201" y="494"/>
                      <a:pt x="295" y="494"/>
                    </a:cubicBezTo>
                    <a:cubicBezTo>
                      <a:pt x="329" y="494"/>
                      <a:pt x="365" y="486"/>
                      <a:pt x="401" y="468"/>
                    </a:cubicBezTo>
                    <a:cubicBezTo>
                      <a:pt x="501" y="401"/>
                      <a:pt x="568" y="268"/>
                      <a:pt x="501" y="134"/>
                    </a:cubicBezTo>
                    <a:cubicBezTo>
                      <a:pt x="456" y="45"/>
                      <a:pt x="382" y="1"/>
                      <a:pt x="29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4" name="Google Shape;20304;p54"/>
              <p:cNvSpPr/>
              <p:nvPr/>
            </p:nvSpPr>
            <p:spPr>
              <a:xfrm>
                <a:off x="5573125" y="4477725"/>
                <a:ext cx="140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65" extrusionOk="0">
                    <a:moveTo>
                      <a:pt x="318" y="0"/>
                    </a:moveTo>
                    <a:cubicBezTo>
                      <a:pt x="159" y="0"/>
                      <a:pt x="0" y="173"/>
                      <a:pt x="95" y="363"/>
                    </a:cubicBezTo>
                    <a:cubicBezTo>
                      <a:pt x="138" y="428"/>
                      <a:pt x="209" y="464"/>
                      <a:pt x="290" y="464"/>
                    </a:cubicBezTo>
                    <a:cubicBezTo>
                      <a:pt x="334" y="464"/>
                      <a:pt x="382" y="453"/>
                      <a:pt x="429" y="430"/>
                    </a:cubicBezTo>
                    <a:cubicBezTo>
                      <a:pt x="529" y="363"/>
                      <a:pt x="562" y="229"/>
                      <a:pt x="496" y="96"/>
                    </a:cubicBezTo>
                    <a:cubicBezTo>
                      <a:pt x="447" y="29"/>
                      <a:pt x="383" y="0"/>
                      <a:pt x="31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5" name="Google Shape;20305;p54"/>
              <p:cNvSpPr/>
              <p:nvPr/>
            </p:nvSpPr>
            <p:spPr>
              <a:xfrm>
                <a:off x="5553825" y="4380225"/>
                <a:ext cx="147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87" extrusionOk="0">
                    <a:moveTo>
                      <a:pt x="339" y="0"/>
                    </a:moveTo>
                    <a:cubicBezTo>
                      <a:pt x="305" y="0"/>
                      <a:pt x="269" y="9"/>
                      <a:pt x="234" y="27"/>
                    </a:cubicBezTo>
                    <a:cubicBezTo>
                      <a:pt x="33" y="60"/>
                      <a:pt x="0" y="360"/>
                      <a:pt x="200" y="460"/>
                    </a:cubicBezTo>
                    <a:cubicBezTo>
                      <a:pt x="231" y="479"/>
                      <a:pt x="264" y="487"/>
                      <a:pt x="297" y="487"/>
                    </a:cubicBezTo>
                    <a:cubicBezTo>
                      <a:pt x="443" y="487"/>
                      <a:pt x="588" y="323"/>
                      <a:pt x="534" y="160"/>
                    </a:cubicBezTo>
                    <a:cubicBezTo>
                      <a:pt x="509" y="62"/>
                      <a:pt x="431" y="0"/>
                      <a:pt x="3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6" name="Google Shape;20306;p54"/>
              <p:cNvSpPr/>
              <p:nvPr/>
            </p:nvSpPr>
            <p:spPr>
              <a:xfrm>
                <a:off x="5438100" y="4367375"/>
                <a:ext cx="140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03" extrusionOk="0">
                    <a:moveTo>
                      <a:pt x="275" y="0"/>
                    </a:moveTo>
                    <a:cubicBezTo>
                      <a:pt x="167" y="0"/>
                      <a:pt x="88" y="91"/>
                      <a:pt x="59" y="207"/>
                    </a:cubicBezTo>
                    <a:cubicBezTo>
                      <a:pt x="0" y="384"/>
                      <a:pt x="138" y="503"/>
                      <a:pt x="281" y="503"/>
                    </a:cubicBezTo>
                    <a:cubicBezTo>
                      <a:pt x="382" y="503"/>
                      <a:pt x="485" y="444"/>
                      <a:pt x="526" y="307"/>
                    </a:cubicBezTo>
                    <a:cubicBezTo>
                      <a:pt x="560" y="174"/>
                      <a:pt x="459" y="40"/>
                      <a:pt x="326" y="7"/>
                    </a:cubicBezTo>
                    <a:cubicBezTo>
                      <a:pt x="308" y="2"/>
                      <a:pt x="291" y="0"/>
                      <a:pt x="2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7" name="Google Shape;20307;p54"/>
              <p:cNvSpPr/>
              <p:nvPr/>
            </p:nvSpPr>
            <p:spPr>
              <a:xfrm>
                <a:off x="5332100" y="4309700"/>
                <a:ext cx="14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88" extrusionOk="0">
                    <a:moveTo>
                      <a:pt x="330" y="0"/>
                    </a:moveTo>
                    <a:cubicBezTo>
                      <a:pt x="145" y="0"/>
                      <a:pt x="1" y="250"/>
                      <a:pt x="163" y="412"/>
                    </a:cubicBezTo>
                    <a:cubicBezTo>
                      <a:pt x="213" y="463"/>
                      <a:pt x="271" y="488"/>
                      <a:pt x="330" y="488"/>
                    </a:cubicBezTo>
                    <a:cubicBezTo>
                      <a:pt x="388" y="488"/>
                      <a:pt x="446" y="463"/>
                      <a:pt x="496" y="412"/>
                    </a:cubicBezTo>
                    <a:cubicBezTo>
                      <a:pt x="597" y="279"/>
                      <a:pt x="563" y="146"/>
                      <a:pt x="463" y="46"/>
                    </a:cubicBezTo>
                    <a:cubicBezTo>
                      <a:pt x="419" y="14"/>
                      <a:pt x="373" y="0"/>
                      <a:pt x="33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8" name="Google Shape;20308;p54"/>
              <p:cNvSpPr/>
              <p:nvPr/>
            </p:nvSpPr>
            <p:spPr>
              <a:xfrm>
                <a:off x="5364525" y="4283275"/>
                <a:ext cx="14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71" extrusionOk="0">
                    <a:moveTo>
                      <a:pt x="291" y="0"/>
                    </a:moveTo>
                    <a:cubicBezTo>
                      <a:pt x="246" y="0"/>
                      <a:pt x="202" y="11"/>
                      <a:pt x="167" y="35"/>
                    </a:cubicBezTo>
                    <a:cubicBezTo>
                      <a:pt x="67" y="102"/>
                      <a:pt x="0" y="235"/>
                      <a:pt x="67" y="369"/>
                    </a:cubicBezTo>
                    <a:cubicBezTo>
                      <a:pt x="131" y="433"/>
                      <a:pt x="210" y="470"/>
                      <a:pt x="293" y="470"/>
                    </a:cubicBezTo>
                    <a:cubicBezTo>
                      <a:pt x="339" y="470"/>
                      <a:pt x="386" y="459"/>
                      <a:pt x="434" y="435"/>
                    </a:cubicBezTo>
                    <a:cubicBezTo>
                      <a:pt x="534" y="369"/>
                      <a:pt x="567" y="235"/>
                      <a:pt x="500" y="102"/>
                    </a:cubicBezTo>
                    <a:cubicBezTo>
                      <a:pt x="457" y="37"/>
                      <a:pt x="372" y="0"/>
                      <a:pt x="29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9" name="Google Shape;20309;p54"/>
              <p:cNvSpPr/>
              <p:nvPr/>
            </p:nvSpPr>
            <p:spPr>
              <a:xfrm>
                <a:off x="5299475" y="4180700"/>
                <a:ext cx="156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73" extrusionOk="0">
                    <a:moveTo>
                      <a:pt x="291" y="0"/>
                    </a:moveTo>
                    <a:cubicBezTo>
                      <a:pt x="246" y="0"/>
                      <a:pt x="202" y="12"/>
                      <a:pt x="167" y="35"/>
                    </a:cubicBezTo>
                    <a:cubicBezTo>
                      <a:pt x="0" y="169"/>
                      <a:pt x="67" y="469"/>
                      <a:pt x="300" y="469"/>
                    </a:cubicBezTo>
                    <a:cubicBezTo>
                      <a:pt x="313" y="471"/>
                      <a:pt x="326" y="472"/>
                      <a:pt x="339" y="472"/>
                    </a:cubicBezTo>
                    <a:cubicBezTo>
                      <a:pt x="517" y="472"/>
                      <a:pt x="625" y="258"/>
                      <a:pt x="501" y="102"/>
                    </a:cubicBezTo>
                    <a:cubicBezTo>
                      <a:pt x="457" y="37"/>
                      <a:pt x="373" y="0"/>
                      <a:pt x="29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0" name="Google Shape;20310;p54"/>
              <p:cNvSpPr/>
              <p:nvPr/>
            </p:nvSpPr>
            <p:spPr>
              <a:xfrm>
                <a:off x="5292800" y="4354875"/>
                <a:ext cx="170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507" extrusionOk="0">
                    <a:moveTo>
                      <a:pt x="356" y="1"/>
                    </a:moveTo>
                    <a:cubicBezTo>
                      <a:pt x="339" y="1"/>
                      <a:pt x="320" y="3"/>
                      <a:pt x="301" y="6"/>
                    </a:cubicBezTo>
                    <a:cubicBezTo>
                      <a:pt x="0" y="73"/>
                      <a:pt x="67" y="507"/>
                      <a:pt x="367" y="507"/>
                    </a:cubicBezTo>
                    <a:cubicBezTo>
                      <a:pt x="681" y="475"/>
                      <a:pt x="641" y="1"/>
                      <a:pt x="35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1" name="Google Shape;20311;p54"/>
              <p:cNvSpPr/>
              <p:nvPr/>
            </p:nvSpPr>
            <p:spPr>
              <a:xfrm>
                <a:off x="5565500" y="4631000"/>
                <a:ext cx="2730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30" extrusionOk="0">
                    <a:moveTo>
                      <a:pt x="543" y="1"/>
                    </a:moveTo>
                    <a:cubicBezTo>
                      <a:pt x="529" y="1"/>
                      <a:pt x="515" y="1"/>
                      <a:pt x="500" y="3"/>
                    </a:cubicBezTo>
                    <a:cubicBezTo>
                      <a:pt x="134" y="36"/>
                      <a:pt x="0" y="503"/>
                      <a:pt x="267" y="737"/>
                    </a:cubicBezTo>
                    <a:cubicBezTo>
                      <a:pt x="357" y="797"/>
                      <a:pt x="460" y="830"/>
                      <a:pt x="559" y="830"/>
                    </a:cubicBezTo>
                    <a:cubicBezTo>
                      <a:pt x="680" y="830"/>
                      <a:pt x="794" y="780"/>
                      <a:pt x="867" y="670"/>
                    </a:cubicBezTo>
                    <a:cubicBezTo>
                      <a:pt x="1092" y="381"/>
                      <a:pt x="885" y="1"/>
                      <a:pt x="54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2" name="Google Shape;20312;p54"/>
              <p:cNvSpPr/>
              <p:nvPr/>
            </p:nvSpPr>
            <p:spPr>
              <a:xfrm>
                <a:off x="5657225" y="4622700"/>
                <a:ext cx="289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836" extrusionOk="0">
                    <a:moveTo>
                      <a:pt x="600" y="0"/>
                    </a:moveTo>
                    <a:cubicBezTo>
                      <a:pt x="589" y="0"/>
                      <a:pt x="579" y="0"/>
                      <a:pt x="567" y="1"/>
                    </a:cubicBezTo>
                    <a:cubicBezTo>
                      <a:pt x="0" y="1"/>
                      <a:pt x="34" y="835"/>
                      <a:pt x="601" y="835"/>
                    </a:cubicBezTo>
                    <a:cubicBezTo>
                      <a:pt x="1157" y="802"/>
                      <a:pt x="1136" y="0"/>
                      <a:pt x="60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3" name="Google Shape;20313;p54"/>
              <p:cNvSpPr/>
              <p:nvPr/>
            </p:nvSpPr>
            <p:spPr>
              <a:xfrm>
                <a:off x="5630200" y="4512300"/>
                <a:ext cx="2607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839" extrusionOk="0">
                    <a:moveTo>
                      <a:pt x="530" y="1"/>
                    </a:moveTo>
                    <a:cubicBezTo>
                      <a:pt x="264" y="1"/>
                      <a:pt x="0" y="244"/>
                      <a:pt x="147" y="581"/>
                    </a:cubicBezTo>
                    <a:cubicBezTo>
                      <a:pt x="220" y="762"/>
                      <a:pt x="366" y="838"/>
                      <a:pt x="514" y="838"/>
                    </a:cubicBezTo>
                    <a:cubicBezTo>
                      <a:pt x="776" y="838"/>
                      <a:pt x="1042" y="600"/>
                      <a:pt x="915" y="281"/>
                    </a:cubicBezTo>
                    <a:cubicBezTo>
                      <a:pt x="841" y="84"/>
                      <a:pt x="685" y="1"/>
                      <a:pt x="53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4" name="Google Shape;20314;p54"/>
              <p:cNvSpPr/>
              <p:nvPr/>
            </p:nvSpPr>
            <p:spPr>
              <a:xfrm>
                <a:off x="5564375" y="4513025"/>
                <a:ext cx="253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17" extrusionOk="0">
                    <a:moveTo>
                      <a:pt x="470" y="1"/>
                    </a:moveTo>
                    <a:cubicBezTo>
                      <a:pt x="301" y="1"/>
                      <a:pt x="133" y="121"/>
                      <a:pt x="78" y="285"/>
                    </a:cubicBezTo>
                    <a:cubicBezTo>
                      <a:pt x="0" y="571"/>
                      <a:pt x="226" y="816"/>
                      <a:pt x="471" y="816"/>
                    </a:cubicBezTo>
                    <a:cubicBezTo>
                      <a:pt x="541" y="816"/>
                      <a:pt x="612" y="796"/>
                      <a:pt x="679" y="752"/>
                    </a:cubicBezTo>
                    <a:cubicBezTo>
                      <a:pt x="1012" y="585"/>
                      <a:pt x="946" y="85"/>
                      <a:pt x="579" y="18"/>
                    </a:cubicBezTo>
                    <a:cubicBezTo>
                      <a:pt x="543" y="7"/>
                      <a:pt x="507" y="1"/>
                      <a:pt x="47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5" name="Google Shape;20315;p54"/>
              <p:cNvSpPr/>
              <p:nvPr/>
            </p:nvSpPr>
            <p:spPr>
              <a:xfrm>
                <a:off x="5647425" y="4651850"/>
                <a:ext cx="273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19" extrusionOk="0">
                    <a:moveTo>
                      <a:pt x="553" y="1"/>
                    </a:moveTo>
                    <a:cubicBezTo>
                      <a:pt x="209" y="1"/>
                      <a:pt x="1" y="413"/>
                      <a:pt x="226" y="670"/>
                    </a:cubicBezTo>
                    <a:cubicBezTo>
                      <a:pt x="323" y="767"/>
                      <a:pt x="443" y="819"/>
                      <a:pt x="565" y="819"/>
                    </a:cubicBezTo>
                    <a:cubicBezTo>
                      <a:pt x="653" y="819"/>
                      <a:pt x="742" y="792"/>
                      <a:pt x="826" y="737"/>
                    </a:cubicBezTo>
                    <a:cubicBezTo>
                      <a:pt x="1093" y="503"/>
                      <a:pt x="959" y="36"/>
                      <a:pt x="593" y="3"/>
                    </a:cubicBezTo>
                    <a:cubicBezTo>
                      <a:pt x="579" y="1"/>
                      <a:pt x="566" y="1"/>
                      <a:pt x="5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6" name="Google Shape;20316;p54"/>
              <p:cNvSpPr/>
              <p:nvPr/>
            </p:nvSpPr>
            <p:spPr>
              <a:xfrm>
                <a:off x="5838175" y="4650225"/>
                <a:ext cx="242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5" extrusionOk="0">
                    <a:moveTo>
                      <a:pt x="533" y="1"/>
                    </a:moveTo>
                    <a:cubicBezTo>
                      <a:pt x="440" y="1"/>
                      <a:pt x="347" y="32"/>
                      <a:pt x="268" y="101"/>
                    </a:cubicBezTo>
                    <a:cubicBezTo>
                      <a:pt x="1" y="335"/>
                      <a:pt x="134" y="802"/>
                      <a:pt x="535" y="835"/>
                    </a:cubicBezTo>
                    <a:cubicBezTo>
                      <a:pt x="735" y="835"/>
                      <a:pt x="935" y="668"/>
                      <a:pt x="968" y="435"/>
                    </a:cubicBezTo>
                    <a:cubicBezTo>
                      <a:pt x="968" y="176"/>
                      <a:pt x="753" y="1"/>
                      <a:pt x="53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7" name="Google Shape;20317;p54"/>
              <p:cNvSpPr/>
              <p:nvPr/>
            </p:nvSpPr>
            <p:spPr>
              <a:xfrm>
                <a:off x="5840675" y="4546725"/>
                <a:ext cx="248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46" extrusionOk="0">
                    <a:moveTo>
                      <a:pt x="553" y="0"/>
                    </a:moveTo>
                    <a:cubicBezTo>
                      <a:pt x="536" y="0"/>
                      <a:pt x="518" y="2"/>
                      <a:pt x="501" y="5"/>
                    </a:cubicBezTo>
                    <a:cubicBezTo>
                      <a:pt x="101" y="71"/>
                      <a:pt x="1" y="538"/>
                      <a:pt x="301" y="772"/>
                    </a:cubicBezTo>
                    <a:cubicBezTo>
                      <a:pt x="377" y="822"/>
                      <a:pt x="459" y="845"/>
                      <a:pt x="540" y="845"/>
                    </a:cubicBezTo>
                    <a:cubicBezTo>
                      <a:pt x="776" y="845"/>
                      <a:pt x="993" y="646"/>
                      <a:pt x="968" y="372"/>
                    </a:cubicBezTo>
                    <a:cubicBezTo>
                      <a:pt x="938" y="158"/>
                      <a:pt x="740" y="0"/>
                      <a:pt x="55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8" name="Google Shape;20318;p54"/>
              <p:cNvSpPr/>
              <p:nvPr/>
            </p:nvSpPr>
            <p:spPr>
              <a:xfrm>
                <a:off x="5726700" y="4538125"/>
                <a:ext cx="2312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47" extrusionOk="0">
                    <a:moveTo>
                      <a:pt x="452" y="0"/>
                    </a:moveTo>
                    <a:cubicBezTo>
                      <a:pt x="258" y="0"/>
                      <a:pt x="85" y="150"/>
                      <a:pt x="57" y="349"/>
                    </a:cubicBezTo>
                    <a:cubicBezTo>
                      <a:pt x="1" y="665"/>
                      <a:pt x="236" y="846"/>
                      <a:pt x="472" y="846"/>
                    </a:cubicBezTo>
                    <a:cubicBezTo>
                      <a:pt x="659" y="846"/>
                      <a:pt x="846" y="733"/>
                      <a:pt x="891" y="482"/>
                    </a:cubicBezTo>
                    <a:cubicBezTo>
                      <a:pt x="924" y="249"/>
                      <a:pt x="791" y="48"/>
                      <a:pt x="557" y="15"/>
                    </a:cubicBezTo>
                    <a:cubicBezTo>
                      <a:pt x="522" y="5"/>
                      <a:pt x="487" y="0"/>
                      <a:pt x="4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9" name="Google Shape;20319;p54"/>
              <p:cNvSpPr/>
              <p:nvPr/>
            </p:nvSpPr>
            <p:spPr>
              <a:xfrm>
                <a:off x="5731450" y="4628950"/>
                <a:ext cx="2367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33" extrusionOk="0">
                    <a:moveTo>
                      <a:pt x="488" y="1"/>
                    </a:moveTo>
                    <a:cubicBezTo>
                      <a:pt x="448" y="1"/>
                      <a:pt x="408" y="6"/>
                      <a:pt x="367" y="18"/>
                    </a:cubicBezTo>
                    <a:cubicBezTo>
                      <a:pt x="134" y="51"/>
                      <a:pt x="0" y="285"/>
                      <a:pt x="67" y="518"/>
                    </a:cubicBezTo>
                    <a:cubicBezTo>
                      <a:pt x="121" y="737"/>
                      <a:pt x="288" y="832"/>
                      <a:pt x="456" y="832"/>
                    </a:cubicBezTo>
                    <a:cubicBezTo>
                      <a:pt x="699" y="832"/>
                      <a:pt x="946" y="633"/>
                      <a:pt x="867" y="318"/>
                    </a:cubicBezTo>
                    <a:cubicBezTo>
                      <a:pt x="840" y="125"/>
                      <a:pt x="676" y="1"/>
                      <a:pt x="48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0" name="Google Shape;20320;p54"/>
              <p:cNvSpPr/>
              <p:nvPr/>
            </p:nvSpPr>
            <p:spPr>
              <a:xfrm>
                <a:off x="5955725" y="4663375"/>
                <a:ext cx="3012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851" extrusionOk="0">
                    <a:moveTo>
                      <a:pt x="583" y="0"/>
                    </a:moveTo>
                    <a:cubicBezTo>
                      <a:pt x="119" y="0"/>
                      <a:pt x="1" y="748"/>
                      <a:pt x="536" y="843"/>
                    </a:cubicBezTo>
                    <a:cubicBezTo>
                      <a:pt x="568" y="848"/>
                      <a:pt x="599" y="851"/>
                      <a:pt x="628" y="851"/>
                    </a:cubicBezTo>
                    <a:cubicBezTo>
                      <a:pt x="1116" y="851"/>
                      <a:pt x="1204" y="103"/>
                      <a:pt x="669" y="9"/>
                    </a:cubicBezTo>
                    <a:cubicBezTo>
                      <a:pt x="639" y="3"/>
                      <a:pt x="610" y="0"/>
                      <a:pt x="58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1" name="Google Shape;20321;p54"/>
              <p:cNvSpPr/>
              <p:nvPr/>
            </p:nvSpPr>
            <p:spPr>
              <a:xfrm>
                <a:off x="6175925" y="4697775"/>
                <a:ext cx="2837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60" extrusionOk="0">
                    <a:moveTo>
                      <a:pt x="568" y="0"/>
                    </a:moveTo>
                    <a:cubicBezTo>
                      <a:pt x="201" y="0"/>
                      <a:pt x="1" y="467"/>
                      <a:pt x="267" y="734"/>
                    </a:cubicBezTo>
                    <a:cubicBezTo>
                      <a:pt x="351" y="818"/>
                      <a:pt x="459" y="859"/>
                      <a:pt x="568" y="859"/>
                    </a:cubicBezTo>
                    <a:cubicBezTo>
                      <a:pt x="676" y="859"/>
                      <a:pt x="784" y="818"/>
                      <a:pt x="868" y="734"/>
                    </a:cubicBezTo>
                    <a:cubicBezTo>
                      <a:pt x="1135" y="467"/>
                      <a:pt x="935" y="0"/>
                      <a:pt x="5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2" name="Google Shape;20322;p54"/>
              <p:cNvSpPr/>
              <p:nvPr/>
            </p:nvSpPr>
            <p:spPr>
              <a:xfrm>
                <a:off x="6559525" y="4697025"/>
                <a:ext cx="24225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1" extrusionOk="0">
                    <a:moveTo>
                      <a:pt x="568" y="1"/>
                    </a:moveTo>
                    <a:cubicBezTo>
                      <a:pt x="464" y="1"/>
                      <a:pt x="357" y="41"/>
                      <a:pt x="268" y="130"/>
                    </a:cubicBezTo>
                    <a:cubicBezTo>
                      <a:pt x="1" y="397"/>
                      <a:pt x="201" y="831"/>
                      <a:pt x="568" y="831"/>
                    </a:cubicBezTo>
                    <a:cubicBezTo>
                      <a:pt x="801" y="831"/>
                      <a:pt x="968" y="631"/>
                      <a:pt x="968" y="431"/>
                    </a:cubicBezTo>
                    <a:cubicBezTo>
                      <a:pt x="968" y="164"/>
                      <a:pt x="775" y="1"/>
                      <a:pt x="5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3" name="Google Shape;20323;p54"/>
              <p:cNvSpPr/>
              <p:nvPr/>
            </p:nvSpPr>
            <p:spPr>
              <a:xfrm>
                <a:off x="6620850" y="4690450"/>
                <a:ext cx="246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35" extrusionOk="0">
                    <a:moveTo>
                      <a:pt x="545" y="0"/>
                    </a:moveTo>
                    <a:cubicBezTo>
                      <a:pt x="421" y="0"/>
                      <a:pt x="297" y="59"/>
                      <a:pt x="216" y="193"/>
                    </a:cubicBezTo>
                    <a:cubicBezTo>
                      <a:pt x="0" y="471"/>
                      <a:pt x="213" y="834"/>
                      <a:pt x="536" y="834"/>
                    </a:cubicBezTo>
                    <a:cubicBezTo>
                      <a:pt x="562" y="834"/>
                      <a:pt x="589" y="832"/>
                      <a:pt x="617" y="827"/>
                    </a:cubicBezTo>
                    <a:cubicBezTo>
                      <a:pt x="850" y="794"/>
                      <a:pt x="984" y="560"/>
                      <a:pt x="950" y="327"/>
                    </a:cubicBezTo>
                    <a:cubicBezTo>
                      <a:pt x="910" y="128"/>
                      <a:pt x="728" y="0"/>
                      <a:pt x="54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4" name="Google Shape;20324;p54"/>
              <p:cNvSpPr/>
              <p:nvPr/>
            </p:nvSpPr>
            <p:spPr>
              <a:xfrm>
                <a:off x="6299350" y="4668575"/>
                <a:ext cx="275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835" extrusionOk="0">
                    <a:moveTo>
                      <a:pt x="534" y="1"/>
                    </a:moveTo>
                    <a:cubicBezTo>
                      <a:pt x="0" y="1"/>
                      <a:pt x="0" y="835"/>
                      <a:pt x="534" y="835"/>
                    </a:cubicBezTo>
                    <a:cubicBezTo>
                      <a:pt x="1101" y="835"/>
                      <a:pt x="1101" y="1"/>
                      <a:pt x="5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5" name="Google Shape;20325;p54"/>
              <p:cNvSpPr/>
              <p:nvPr/>
            </p:nvSpPr>
            <p:spPr>
              <a:xfrm>
                <a:off x="6156750" y="4742925"/>
                <a:ext cx="25275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831" extrusionOk="0">
                    <a:moveTo>
                      <a:pt x="489" y="1"/>
                    </a:moveTo>
                    <a:cubicBezTo>
                      <a:pt x="439" y="1"/>
                      <a:pt x="387" y="10"/>
                      <a:pt x="334" y="29"/>
                    </a:cubicBezTo>
                    <a:cubicBezTo>
                      <a:pt x="134" y="96"/>
                      <a:pt x="0" y="329"/>
                      <a:pt x="100" y="563"/>
                    </a:cubicBezTo>
                    <a:cubicBezTo>
                      <a:pt x="153" y="738"/>
                      <a:pt x="316" y="830"/>
                      <a:pt x="483" y="830"/>
                    </a:cubicBezTo>
                    <a:cubicBezTo>
                      <a:pt x="634" y="830"/>
                      <a:pt x="788" y="754"/>
                      <a:pt x="868" y="596"/>
                    </a:cubicBezTo>
                    <a:cubicBezTo>
                      <a:pt x="1010" y="311"/>
                      <a:pt x="787" y="1"/>
                      <a:pt x="48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6" name="Google Shape;20326;p54"/>
              <p:cNvSpPr/>
              <p:nvPr/>
            </p:nvSpPr>
            <p:spPr>
              <a:xfrm>
                <a:off x="6466125" y="4748650"/>
                <a:ext cx="242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5" extrusionOk="0">
                    <a:moveTo>
                      <a:pt x="535" y="0"/>
                    </a:moveTo>
                    <a:cubicBezTo>
                      <a:pt x="1" y="0"/>
                      <a:pt x="1" y="834"/>
                      <a:pt x="535" y="834"/>
                    </a:cubicBezTo>
                    <a:cubicBezTo>
                      <a:pt x="768" y="834"/>
                      <a:pt x="968" y="634"/>
                      <a:pt x="968" y="434"/>
                    </a:cubicBezTo>
                    <a:cubicBezTo>
                      <a:pt x="968" y="200"/>
                      <a:pt x="768" y="0"/>
                      <a:pt x="53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7" name="Google Shape;20327;p54"/>
              <p:cNvSpPr/>
              <p:nvPr/>
            </p:nvSpPr>
            <p:spPr>
              <a:xfrm>
                <a:off x="6638450" y="4651700"/>
                <a:ext cx="245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840" extrusionOk="0">
                    <a:moveTo>
                      <a:pt x="496" y="0"/>
                    </a:moveTo>
                    <a:cubicBezTo>
                      <a:pt x="338" y="0"/>
                      <a:pt x="180" y="92"/>
                      <a:pt x="113" y="276"/>
                    </a:cubicBezTo>
                    <a:cubicBezTo>
                      <a:pt x="0" y="557"/>
                      <a:pt x="245" y="839"/>
                      <a:pt x="525" y="839"/>
                    </a:cubicBezTo>
                    <a:cubicBezTo>
                      <a:pt x="576" y="839"/>
                      <a:pt x="628" y="830"/>
                      <a:pt x="680" y="809"/>
                    </a:cubicBezTo>
                    <a:cubicBezTo>
                      <a:pt x="880" y="709"/>
                      <a:pt x="980" y="476"/>
                      <a:pt x="880" y="276"/>
                    </a:cubicBezTo>
                    <a:cubicBezTo>
                      <a:pt x="813" y="92"/>
                      <a:pt x="655" y="0"/>
                      <a:pt x="49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8" name="Google Shape;20328;p54"/>
              <p:cNvSpPr/>
              <p:nvPr/>
            </p:nvSpPr>
            <p:spPr>
              <a:xfrm>
                <a:off x="6580000" y="4639300"/>
                <a:ext cx="254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32" extrusionOk="0">
                    <a:moveTo>
                      <a:pt x="431" y="0"/>
                    </a:moveTo>
                    <a:cubicBezTo>
                      <a:pt x="244" y="0"/>
                      <a:pt x="49" y="158"/>
                      <a:pt x="49" y="371"/>
                    </a:cubicBezTo>
                    <a:cubicBezTo>
                      <a:pt x="1" y="636"/>
                      <a:pt x="214" y="832"/>
                      <a:pt x="449" y="832"/>
                    </a:cubicBezTo>
                    <a:cubicBezTo>
                      <a:pt x="539" y="832"/>
                      <a:pt x="633" y="803"/>
                      <a:pt x="716" y="738"/>
                    </a:cubicBezTo>
                    <a:cubicBezTo>
                      <a:pt x="1016" y="505"/>
                      <a:pt x="850" y="38"/>
                      <a:pt x="483" y="4"/>
                    </a:cubicBezTo>
                    <a:cubicBezTo>
                      <a:pt x="466" y="1"/>
                      <a:pt x="448" y="0"/>
                      <a:pt x="43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9" name="Google Shape;20329;p54"/>
              <p:cNvSpPr/>
              <p:nvPr/>
            </p:nvSpPr>
            <p:spPr>
              <a:xfrm>
                <a:off x="6520350" y="4712100"/>
                <a:ext cx="223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36" extrusionOk="0">
                    <a:moveTo>
                      <a:pt x="447" y="1"/>
                    </a:moveTo>
                    <a:cubicBezTo>
                      <a:pt x="361" y="1"/>
                      <a:pt x="274" y="30"/>
                      <a:pt x="200" y="94"/>
                    </a:cubicBezTo>
                    <a:cubicBezTo>
                      <a:pt x="33" y="261"/>
                      <a:pt x="0" y="528"/>
                      <a:pt x="133" y="695"/>
                    </a:cubicBezTo>
                    <a:cubicBezTo>
                      <a:pt x="230" y="791"/>
                      <a:pt x="347" y="835"/>
                      <a:pt x="460" y="835"/>
                    </a:cubicBezTo>
                    <a:cubicBezTo>
                      <a:pt x="661" y="835"/>
                      <a:pt x="846" y="696"/>
                      <a:pt x="867" y="461"/>
                    </a:cubicBezTo>
                    <a:cubicBezTo>
                      <a:pt x="891" y="196"/>
                      <a:pt x="672" y="1"/>
                      <a:pt x="44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0" name="Google Shape;20330;p54"/>
              <p:cNvSpPr/>
              <p:nvPr/>
            </p:nvSpPr>
            <p:spPr>
              <a:xfrm>
                <a:off x="6785925" y="4667325"/>
                <a:ext cx="2465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25" extrusionOk="0">
                    <a:moveTo>
                      <a:pt x="538" y="0"/>
                    </a:moveTo>
                    <a:cubicBezTo>
                      <a:pt x="416" y="0"/>
                      <a:pt x="295" y="48"/>
                      <a:pt x="218" y="151"/>
                    </a:cubicBezTo>
                    <a:cubicBezTo>
                      <a:pt x="1" y="430"/>
                      <a:pt x="188" y="825"/>
                      <a:pt x="510" y="825"/>
                    </a:cubicBezTo>
                    <a:cubicBezTo>
                      <a:pt x="534" y="825"/>
                      <a:pt x="559" y="823"/>
                      <a:pt x="585" y="818"/>
                    </a:cubicBezTo>
                    <a:cubicBezTo>
                      <a:pt x="819" y="785"/>
                      <a:pt x="985" y="585"/>
                      <a:pt x="952" y="351"/>
                    </a:cubicBezTo>
                    <a:cubicBezTo>
                      <a:pt x="931" y="125"/>
                      <a:pt x="733" y="0"/>
                      <a:pt x="53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1" name="Google Shape;20331;p54"/>
              <p:cNvSpPr/>
              <p:nvPr/>
            </p:nvSpPr>
            <p:spPr>
              <a:xfrm>
                <a:off x="7003575" y="4631275"/>
                <a:ext cx="246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34" extrusionOk="0">
                    <a:moveTo>
                      <a:pt x="531" y="0"/>
                    </a:moveTo>
                    <a:cubicBezTo>
                      <a:pt x="393" y="0"/>
                      <a:pt x="257" y="61"/>
                      <a:pt x="185" y="192"/>
                    </a:cubicBezTo>
                    <a:cubicBezTo>
                      <a:pt x="1" y="499"/>
                      <a:pt x="240" y="834"/>
                      <a:pt x="565" y="834"/>
                    </a:cubicBezTo>
                    <a:cubicBezTo>
                      <a:pt x="593" y="834"/>
                      <a:pt x="622" y="831"/>
                      <a:pt x="652" y="826"/>
                    </a:cubicBezTo>
                    <a:cubicBezTo>
                      <a:pt x="852" y="759"/>
                      <a:pt x="986" y="525"/>
                      <a:pt x="952" y="292"/>
                    </a:cubicBezTo>
                    <a:cubicBezTo>
                      <a:pt x="896" y="103"/>
                      <a:pt x="711" y="0"/>
                      <a:pt x="53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2" name="Google Shape;20332;p54"/>
              <p:cNvSpPr/>
              <p:nvPr/>
            </p:nvSpPr>
            <p:spPr>
              <a:xfrm>
                <a:off x="6827225" y="4679825"/>
                <a:ext cx="253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17" extrusionOk="0">
                    <a:moveTo>
                      <a:pt x="553" y="1"/>
                    </a:moveTo>
                    <a:cubicBezTo>
                      <a:pt x="514" y="1"/>
                      <a:pt x="475" y="6"/>
                      <a:pt x="434" y="18"/>
                    </a:cubicBezTo>
                    <a:cubicBezTo>
                      <a:pt x="67" y="85"/>
                      <a:pt x="0" y="585"/>
                      <a:pt x="334" y="752"/>
                    </a:cubicBezTo>
                    <a:cubicBezTo>
                      <a:pt x="401" y="796"/>
                      <a:pt x="473" y="816"/>
                      <a:pt x="543" y="816"/>
                    </a:cubicBezTo>
                    <a:cubicBezTo>
                      <a:pt x="788" y="816"/>
                      <a:pt x="1012" y="577"/>
                      <a:pt x="934" y="318"/>
                    </a:cubicBezTo>
                    <a:cubicBezTo>
                      <a:pt x="879" y="125"/>
                      <a:pt x="733" y="1"/>
                      <a:pt x="5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3" name="Google Shape;20333;p54"/>
              <p:cNvSpPr/>
              <p:nvPr/>
            </p:nvSpPr>
            <p:spPr>
              <a:xfrm>
                <a:off x="6791375" y="4716750"/>
                <a:ext cx="21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32" extrusionOk="0">
                    <a:moveTo>
                      <a:pt x="452" y="1"/>
                    </a:moveTo>
                    <a:cubicBezTo>
                      <a:pt x="353" y="1"/>
                      <a:pt x="251" y="35"/>
                      <a:pt x="167" y="109"/>
                    </a:cubicBezTo>
                    <a:cubicBezTo>
                      <a:pt x="0" y="275"/>
                      <a:pt x="0" y="542"/>
                      <a:pt x="167" y="709"/>
                    </a:cubicBezTo>
                    <a:cubicBezTo>
                      <a:pt x="252" y="794"/>
                      <a:pt x="354" y="832"/>
                      <a:pt x="453" y="832"/>
                    </a:cubicBezTo>
                    <a:cubicBezTo>
                      <a:pt x="666" y="832"/>
                      <a:pt x="867" y="659"/>
                      <a:pt x="867" y="409"/>
                    </a:cubicBezTo>
                    <a:cubicBezTo>
                      <a:pt x="867" y="158"/>
                      <a:pt x="665" y="1"/>
                      <a:pt x="4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4" name="Google Shape;20334;p54"/>
              <p:cNvSpPr/>
              <p:nvPr/>
            </p:nvSpPr>
            <p:spPr>
              <a:xfrm>
                <a:off x="7213425" y="4461450"/>
                <a:ext cx="27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838" extrusionOk="0">
                    <a:moveTo>
                      <a:pt x="595" y="1"/>
                    </a:moveTo>
                    <a:cubicBezTo>
                      <a:pt x="527" y="1"/>
                      <a:pt x="459" y="16"/>
                      <a:pt x="397" y="47"/>
                    </a:cubicBezTo>
                    <a:cubicBezTo>
                      <a:pt x="0" y="273"/>
                      <a:pt x="230" y="838"/>
                      <a:pt x="615" y="838"/>
                    </a:cubicBezTo>
                    <a:cubicBezTo>
                      <a:pt x="683" y="838"/>
                      <a:pt x="756" y="820"/>
                      <a:pt x="831" y="780"/>
                    </a:cubicBezTo>
                    <a:cubicBezTo>
                      <a:pt x="1031" y="647"/>
                      <a:pt x="1098" y="413"/>
                      <a:pt x="964" y="213"/>
                    </a:cubicBezTo>
                    <a:cubicBezTo>
                      <a:pt x="895" y="75"/>
                      <a:pt x="746" y="1"/>
                      <a:pt x="59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5" name="Google Shape;20335;p54"/>
              <p:cNvSpPr/>
              <p:nvPr/>
            </p:nvSpPr>
            <p:spPr>
              <a:xfrm>
                <a:off x="7489750" y="4278125"/>
                <a:ext cx="271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0" extrusionOk="0">
                    <a:moveTo>
                      <a:pt x="538" y="0"/>
                    </a:moveTo>
                    <a:cubicBezTo>
                      <a:pt x="215" y="0"/>
                      <a:pt x="0" y="364"/>
                      <a:pt x="185" y="641"/>
                    </a:cubicBezTo>
                    <a:cubicBezTo>
                      <a:pt x="271" y="770"/>
                      <a:pt x="411" y="829"/>
                      <a:pt x="545" y="829"/>
                    </a:cubicBezTo>
                    <a:cubicBezTo>
                      <a:pt x="620" y="829"/>
                      <a:pt x="692" y="811"/>
                      <a:pt x="752" y="775"/>
                    </a:cubicBezTo>
                    <a:cubicBezTo>
                      <a:pt x="1086" y="541"/>
                      <a:pt x="986" y="74"/>
                      <a:pt x="619" y="8"/>
                    </a:cubicBezTo>
                    <a:cubicBezTo>
                      <a:pt x="591" y="3"/>
                      <a:pt x="564" y="0"/>
                      <a:pt x="53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6" name="Google Shape;20336;p54"/>
              <p:cNvSpPr/>
              <p:nvPr/>
            </p:nvSpPr>
            <p:spPr>
              <a:xfrm>
                <a:off x="7464350" y="4314000"/>
                <a:ext cx="23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35" extrusionOk="0">
                    <a:moveTo>
                      <a:pt x="479" y="0"/>
                    </a:moveTo>
                    <a:cubicBezTo>
                      <a:pt x="366" y="0"/>
                      <a:pt x="251" y="44"/>
                      <a:pt x="167" y="140"/>
                    </a:cubicBezTo>
                    <a:cubicBezTo>
                      <a:pt x="0" y="307"/>
                      <a:pt x="34" y="574"/>
                      <a:pt x="234" y="741"/>
                    </a:cubicBezTo>
                    <a:cubicBezTo>
                      <a:pt x="308" y="806"/>
                      <a:pt x="395" y="834"/>
                      <a:pt x="481" y="834"/>
                    </a:cubicBezTo>
                    <a:cubicBezTo>
                      <a:pt x="705" y="834"/>
                      <a:pt x="925" y="639"/>
                      <a:pt x="901" y="374"/>
                    </a:cubicBezTo>
                    <a:cubicBezTo>
                      <a:pt x="880" y="139"/>
                      <a:pt x="681" y="0"/>
                      <a:pt x="47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7" name="Google Shape;20337;p54"/>
              <p:cNvSpPr/>
              <p:nvPr/>
            </p:nvSpPr>
            <p:spPr>
              <a:xfrm>
                <a:off x="7336750" y="4444475"/>
                <a:ext cx="270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874" extrusionOk="0">
                    <a:moveTo>
                      <a:pt x="468" y="0"/>
                    </a:moveTo>
                    <a:cubicBezTo>
                      <a:pt x="359" y="0"/>
                      <a:pt x="251" y="42"/>
                      <a:pt x="167" y="125"/>
                    </a:cubicBezTo>
                    <a:cubicBezTo>
                      <a:pt x="1" y="292"/>
                      <a:pt x="1" y="592"/>
                      <a:pt x="201" y="759"/>
                    </a:cubicBezTo>
                    <a:cubicBezTo>
                      <a:pt x="288" y="839"/>
                      <a:pt x="384" y="873"/>
                      <a:pt x="475" y="873"/>
                    </a:cubicBezTo>
                    <a:cubicBezTo>
                      <a:pt x="803" y="873"/>
                      <a:pt x="1081" y="438"/>
                      <a:pt x="768" y="125"/>
                    </a:cubicBezTo>
                    <a:cubicBezTo>
                      <a:pt x="684" y="42"/>
                      <a:pt x="576" y="0"/>
                      <a:pt x="4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8" name="Google Shape;20338;p54"/>
              <p:cNvSpPr/>
              <p:nvPr/>
            </p:nvSpPr>
            <p:spPr>
              <a:xfrm>
                <a:off x="7459600" y="4405325"/>
                <a:ext cx="313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847" extrusionOk="0">
                    <a:moveTo>
                      <a:pt x="664" y="1"/>
                    </a:moveTo>
                    <a:cubicBezTo>
                      <a:pt x="599" y="1"/>
                      <a:pt x="530" y="18"/>
                      <a:pt x="457" y="57"/>
                    </a:cubicBezTo>
                    <a:cubicBezTo>
                      <a:pt x="1" y="256"/>
                      <a:pt x="227" y="846"/>
                      <a:pt x="615" y="846"/>
                    </a:cubicBezTo>
                    <a:cubicBezTo>
                      <a:pt x="681" y="846"/>
                      <a:pt x="752" y="829"/>
                      <a:pt x="824" y="790"/>
                    </a:cubicBezTo>
                    <a:cubicBezTo>
                      <a:pt x="1252" y="591"/>
                      <a:pt x="1046" y="1"/>
                      <a:pt x="66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9" name="Google Shape;20339;p54"/>
              <p:cNvSpPr/>
              <p:nvPr/>
            </p:nvSpPr>
            <p:spPr>
              <a:xfrm>
                <a:off x="7586975" y="4286625"/>
                <a:ext cx="3037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859" extrusionOk="0">
                    <a:moveTo>
                      <a:pt x="628" y="0"/>
                    </a:moveTo>
                    <a:cubicBezTo>
                      <a:pt x="541" y="0"/>
                      <a:pt x="451" y="31"/>
                      <a:pt x="366" y="101"/>
                    </a:cubicBezTo>
                    <a:cubicBezTo>
                      <a:pt x="1" y="388"/>
                      <a:pt x="288" y="859"/>
                      <a:pt x="622" y="859"/>
                    </a:cubicBezTo>
                    <a:cubicBezTo>
                      <a:pt x="715" y="859"/>
                      <a:pt x="812" y="822"/>
                      <a:pt x="899" y="735"/>
                    </a:cubicBezTo>
                    <a:cubicBezTo>
                      <a:pt x="1215" y="420"/>
                      <a:pt x="950" y="0"/>
                      <a:pt x="62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0" name="Google Shape;20340;p54"/>
              <p:cNvSpPr/>
              <p:nvPr/>
            </p:nvSpPr>
            <p:spPr>
              <a:xfrm>
                <a:off x="7443500" y="4345500"/>
                <a:ext cx="23725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6" extrusionOk="0">
                    <a:moveTo>
                      <a:pt x="462" y="1"/>
                    </a:moveTo>
                    <a:cubicBezTo>
                      <a:pt x="399" y="1"/>
                      <a:pt x="332" y="15"/>
                      <a:pt x="267" y="48"/>
                    </a:cubicBezTo>
                    <a:cubicBezTo>
                      <a:pt x="67" y="148"/>
                      <a:pt x="0" y="381"/>
                      <a:pt x="100" y="582"/>
                    </a:cubicBezTo>
                    <a:cubicBezTo>
                      <a:pt x="180" y="740"/>
                      <a:pt x="327" y="816"/>
                      <a:pt x="473" y="816"/>
                    </a:cubicBezTo>
                    <a:cubicBezTo>
                      <a:pt x="636" y="816"/>
                      <a:pt x="798" y="723"/>
                      <a:pt x="868" y="548"/>
                    </a:cubicBezTo>
                    <a:cubicBezTo>
                      <a:pt x="948" y="253"/>
                      <a:pt x="726" y="1"/>
                      <a:pt x="4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1" name="Google Shape;20341;p54"/>
              <p:cNvSpPr/>
              <p:nvPr/>
            </p:nvSpPr>
            <p:spPr>
              <a:xfrm>
                <a:off x="7420150" y="4407150"/>
                <a:ext cx="245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46" extrusionOk="0">
                    <a:moveTo>
                      <a:pt x="484" y="0"/>
                    </a:moveTo>
                    <a:cubicBezTo>
                      <a:pt x="326" y="0"/>
                      <a:pt x="167" y="84"/>
                      <a:pt x="100" y="250"/>
                    </a:cubicBezTo>
                    <a:cubicBezTo>
                      <a:pt x="0" y="484"/>
                      <a:pt x="100" y="717"/>
                      <a:pt x="334" y="818"/>
                    </a:cubicBezTo>
                    <a:cubicBezTo>
                      <a:pt x="382" y="837"/>
                      <a:pt x="430" y="846"/>
                      <a:pt x="477" y="846"/>
                    </a:cubicBezTo>
                    <a:cubicBezTo>
                      <a:pt x="754" y="846"/>
                      <a:pt x="982" y="536"/>
                      <a:pt x="868" y="250"/>
                    </a:cubicBezTo>
                    <a:cubicBezTo>
                      <a:pt x="801" y="84"/>
                      <a:pt x="643" y="0"/>
                      <a:pt x="48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2" name="Google Shape;20342;p54"/>
              <p:cNvSpPr/>
              <p:nvPr/>
            </p:nvSpPr>
            <p:spPr>
              <a:xfrm>
                <a:off x="7611375" y="4247750"/>
                <a:ext cx="231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38" extrusionOk="0">
                    <a:moveTo>
                      <a:pt x="447" y="0"/>
                    </a:moveTo>
                    <a:cubicBezTo>
                      <a:pt x="245" y="0"/>
                      <a:pt x="45" y="153"/>
                      <a:pt x="24" y="389"/>
                    </a:cubicBezTo>
                    <a:cubicBezTo>
                      <a:pt x="0" y="646"/>
                      <a:pt x="222" y="837"/>
                      <a:pt x="449" y="837"/>
                    </a:cubicBezTo>
                    <a:cubicBezTo>
                      <a:pt x="546" y="837"/>
                      <a:pt x="644" y="802"/>
                      <a:pt x="724" y="722"/>
                    </a:cubicBezTo>
                    <a:cubicBezTo>
                      <a:pt x="891" y="589"/>
                      <a:pt x="924" y="322"/>
                      <a:pt x="757" y="155"/>
                    </a:cubicBezTo>
                    <a:cubicBezTo>
                      <a:pt x="674" y="48"/>
                      <a:pt x="560" y="0"/>
                      <a:pt x="44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3" name="Google Shape;20343;p54"/>
              <p:cNvSpPr/>
              <p:nvPr/>
            </p:nvSpPr>
            <p:spPr>
              <a:xfrm>
                <a:off x="7616325" y="4118975"/>
                <a:ext cx="248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35" extrusionOk="0">
                    <a:moveTo>
                      <a:pt x="550" y="0"/>
                    </a:moveTo>
                    <a:cubicBezTo>
                      <a:pt x="208" y="0"/>
                      <a:pt x="0" y="381"/>
                      <a:pt x="192" y="670"/>
                    </a:cubicBezTo>
                    <a:cubicBezTo>
                      <a:pt x="281" y="783"/>
                      <a:pt x="403" y="835"/>
                      <a:pt x="524" y="835"/>
                    </a:cubicBezTo>
                    <a:cubicBezTo>
                      <a:pt x="723" y="835"/>
                      <a:pt x="918" y="697"/>
                      <a:pt x="960" y="469"/>
                    </a:cubicBezTo>
                    <a:cubicBezTo>
                      <a:pt x="993" y="236"/>
                      <a:pt x="826" y="36"/>
                      <a:pt x="593" y="2"/>
                    </a:cubicBezTo>
                    <a:cubicBezTo>
                      <a:pt x="578" y="1"/>
                      <a:pt x="564" y="0"/>
                      <a:pt x="5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4" name="Google Shape;20344;p54"/>
              <p:cNvSpPr/>
              <p:nvPr/>
            </p:nvSpPr>
            <p:spPr>
              <a:xfrm>
                <a:off x="7553750" y="4179575"/>
                <a:ext cx="273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850" extrusionOk="0">
                    <a:moveTo>
                      <a:pt x="559" y="0"/>
                    </a:moveTo>
                    <a:cubicBezTo>
                      <a:pt x="430" y="0"/>
                      <a:pt x="294" y="60"/>
                      <a:pt x="194" y="180"/>
                    </a:cubicBezTo>
                    <a:cubicBezTo>
                      <a:pt x="1" y="437"/>
                      <a:pt x="211" y="849"/>
                      <a:pt x="554" y="849"/>
                    </a:cubicBezTo>
                    <a:cubicBezTo>
                      <a:pt x="567" y="849"/>
                      <a:pt x="581" y="849"/>
                      <a:pt x="594" y="847"/>
                    </a:cubicBezTo>
                    <a:cubicBezTo>
                      <a:pt x="961" y="781"/>
                      <a:pt x="1094" y="314"/>
                      <a:pt x="794" y="80"/>
                    </a:cubicBezTo>
                    <a:cubicBezTo>
                      <a:pt x="727" y="27"/>
                      <a:pt x="645" y="0"/>
                      <a:pt x="55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5" name="Google Shape;20345;p54"/>
              <p:cNvSpPr/>
              <p:nvPr/>
            </p:nvSpPr>
            <p:spPr>
              <a:xfrm>
                <a:off x="7591925" y="4184900"/>
                <a:ext cx="208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5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5" y="835"/>
                    </a:cubicBezTo>
                    <a:cubicBezTo>
                      <a:pt x="668" y="835"/>
                      <a:pt x="835" y="634"/>
                      <a:pt x="835" y="401"/>
                    </a:cubicBezTo>
                    <a:cubicBezTo>
                      <a:pt x="835" y="167"/>
                      <a:pt x="668" y="1"/>
                      <a:pt x="43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6" name="Google Shape;20346;p54"/>
              <p:cNvSpPr/>
              <p:nvPr/>
            </p:nvSpPr>
            <p:spPr>
              <a:xfrm>
                <a:off x="7725675" y="3915875"/>
                <a:ext cx="289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861" extrusionOk="0">
                    <a:moveTo>
                      <a:pt x="641" y="0"/>
                    </a:moveTo>
                    <a:cubicBezTo>
                      <a:pt x="229" y="0"/>
                      <a:pt x="1" y="620"/>
                      <a:pt x="488" y="821"/>
                    </a:cubicBezTo>
                    <a:cubicBezTo>
                      <a:pt x="542" y="848"/>
                      <a:pt x="601" y="860"/>
                      <a:pt x="659" y="860"/>
                    </a:cubicBezTo>
                    <a:cubicBezTo>
                      <a:pt x="820" y="860"/>
                      <a:pt x="982" y="768"/>
                      <a:pt x="1056" y="621"/>
                    </a:cubicBezTo>
                    <a:cubicBezTo>
                      <a:pt x="1156" y="421"/>
                      <a:pt x="1056" y="154"/>
                      <a:pt x="855" y="54"/>
                    </a:cubicBezTo>
                    <a:cubicBezTo>
                      <a:pt x="781" y="17"/>
                      <a:pt x="709" y="0"/>
                      <a:pt x="64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7" name="Google Shape;20347;p54"/>
              <p:cNvSpPr/>
              <p:nvPr/>
            </p:nvSpPr>
            <p:spPr>
              <a:xfrm>
                <a:off x="7794325" y="3680800"/>
                <a:ext cx="253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848" extrusionOk="0">
                    <a:moveTo>
                      <a:pt x="531" y="0"/>
                    </a:moveTo>
                    <a:cubicBezTo>
                      <a:pt x="242" y="0"/>
                      <a:pt x="0" y="322"/>
                      <a:pt x="178" y="617"/>
                    </a:cubicBezTo>
                    <a:cubicBezTo>
                      <a:pt x="255" y="772"/>
                      <a:pt x="397" y="848"/>
                      <a:pt x="541" y="848"/>
                    </a:cubicBezTo>
                    <a:cubicBezTo>
                      <a:pt x="706" y="848"/>
                      <a:pt x="873" y="747"/>
                      <a:pt x="945" y="551"/>
                    </a:cubicBezTo>
                    <a:cubicBezTo>
                      <a:pt x="1011" y="317"/>
                      <a:pt x="878" y="84"/>
                      <a:pt x="645" y="17"/>
                    </a:cubicBezTo>
                    <a:cubicBezTo>
                      <a:pt x="606" y="5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8" name="Google Shape;20348;p54"/>
              <p:cNvSpPr/>
              <p:nvPr/>
            </p:nvSpPr>
            <p:spPr>
              <a:xfrm>
                <a:off x="7782900" y="3759175"/>
                <a:ext cx="263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40" extrusionOk="0">
                    <a:moveTo>
                      <a:pt x="461" y="0"/>
                    </a:moveTo>
                    <a:cubicBezTo>
                      <a:pt x="291" y="0"/>
                      <a:pt x="123" y="125"/>
                      <a:pt x="67" y="318"/>
                    </a:cubicBezTo>
                    <a:cubicBezTo>
                      <a:pt x="1" y="518"/>
                      <a:pt x="134" y="751"/>
                      <a:pt x="368" y="818"/>
                    </a:cubicBezTo>
                    <a:cubicBezTo>
                      <a:pt x="416" y="833"/>
                      <a:pt x="461" y="840"/>
                      <a:pt x="504" y="840"/>
                    </a:cubicBezTo>
                    <a:cubicBezTo>
                      <a:pt x="932" y="840"/>
                      <a:pt x="1053" y="139"/>
                      <a:pt x="568" y="17"/>
                    </a:cubicBezTo>
                    <a:cubicBezTo>
                      <a:pt x="533" y="6"/>
                      <a:pt x="497" y="0"/>
                      <a:pt x="46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9" name="Google Shape;20349;p54"/>
              <p:cNvSpPr/>
              <p:nvPr/>
            </p:nvSpPr>
            <p:spPr>
              <a:xfrm>
                <a:off x="7782075" y="3907875"/>
                <a:ext cx="2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43" extrusionOk="0">
                    <a:moveTo>
                      <a:pt x="455" y="0"/>
                    </a:moveTo>
                    <a:cubicBezTo>
                      <a:pt x="254" y="0"/>
                      <a:pt x="55" y="139"/>
                      <a:pt x="34" y="374"/>
                    </a:cubicBezTo>
                    <a:cubicBezTo>
                      <a:pt x="0" y="607"/>
                      <a:pt x="167" y="808"/>
                      <a:pt x="401" y="841"/>
                    </a:cubicBezTo>
                    <a:cubicBezTo>
                      <a:pt x="414" y="842"/>
                      <a:pt x="427" y="843"/>
                      <a:pt x="440" y="843"/>
                    </a:cubicBezTo>
                    <a:cubicBezTo>
                      <a:pt x="784" y="843"/>
                      <a:pt x="993" y="430"/>
                      <a:pt x="768" y="140"/>
                    </a:cubicBezTo>
                    <a:cubicBezTo>
                      <a:pt x="683" y="44"/>
                      <a:pt x="569" y="0"/>
                      <a:pt x="45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0" name="Google Shape;20350;p54"/>
              <p:cNvSpPr/>
              <p:nvPr/>
            </p:nvSpPr>
            <p:spPr>
              <a:xfrm>
                <a:off x="7859825" y="3647250"/>
                <a:ext cx="254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26" extrusionOk="0">
                    <a:moveTo>
                      <a:pt x="503" y="1"/>
                    </a:moveTo>
                    <a:cubicBezTo>
                      <a:pt x="346" y="1"/>
                      <a:pt x="190" y="88"/>
                      <a:pt x="126" y="291"/>
                    </a:cubicBezTo>
                    <a:cubicBezTo>
                      <a:pt x="1" y="604"/>
                      <a:pt x="267" y="826"/>
                      <a:pt x="524" y="826"/>
                    </a:cubicBezTo>
                    <a:cubicBezTo>
                      <a:pt x="679" y="826"/>
                      <a:pt x="831" y="746"/>
                      <a:pt x="893" y="558"/>
                    </a:cubicBezTo>
                    <a:cubicBezTo>
                      <a:pt x="1017" y="228"/>
                      <a:pt x="758" y="1"/>
                      <a:pt x="50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1" name="Google Shape;20351;p54"/>
              <p:cNvSpPr/>
              <p:nvPr/>
            </p:nvSpPr>
            <p:spPr>
              <a:xfrm>
                <a:off x="7862125" y="3576050"/>
                <a:ext cx="231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43" extrusionOk="0">
                    <a:moveTo>
                      <a:pt x="441" y="0"/>
                    </a:moveTo>
                    <a:cubicBezTo>
                      <a:pt x="258" y="0"/>
                      <a:pt x="77" y="106"/>
                      <a:pt x="34" y="337"/>
                    </a:cubicBezTo>
                    <a:cubicBezTo>
                      <a:pt x="1" y="571"/>
                      <a:pt x="134" y="804"/>
                      <a:pt x="368" y="838"/>
                    </a:cubicBezTo>
                    <a:cubicBezTo>
                      <a:pt x="388" y="841"/>
                      <a:pt x="408" y="842"/>
                      <a:pt x="427" y="842"/>
                    </a:cubicBezTo>
                    <a:cubicBezTo>
                      <a:pt x="635" y="842"/>
                      <a:pt x="807" y="687"/>
                      <a:pt x="868" y="504"/>
                    </a:cubicBezTo>
                    <a:cubicBezTo>
                      <a:pt x="925" y="183"/>
                      <a:pt x="681" y="0"/>
                      <a:pt x="44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2" name="Google Shape;20352;p54"/>
              <p:cNvSpPr/>
              <p:nvPr/>
            </p:nvSpPr>
            <p:spPr>
              <a:xfrm>
                <a:off x="7960525" y="3726925"/>
                <a:ext cx="247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846" extrusionOk="0">
                    <a:moveTo>
                      <a:pt x="466" y="1"/>
                    </a:moveTo>
                    <a:cubicBezTo>
                      <a:pt x="411" y="1"/>
                      <a:pt x="355" y="13"/>
                      <a:pt x="301" y="40"/>
                    </a:cubicBezTo>
                    <a:cubicBezTo>
                      <a:pt x="68" y="140"/>
                      <a:pt x="1" y="373"/>
                      <a:pt x="101" y="607"/>
                    </a:cubicBezTo>
                    <a:cubicBezTo>
                      <a:pt x="179" y="775"/>
                      <a:pt x="315" y="845"/>
                      <a:pt x="450" y="845"/>
                    </a:cubicBezTo>
                    <a:cubicBezTo>
                      <a:pt x="719" y="845"/>
                      <a:pt x="990" y="572"/>
                      <a:pt x="835" y="240"/>
                    </a:cubicBezTo>
                    <a:cubicBezTo>
                      <a:pt x="762" y="93"/>
                      <a:pt x="617" y="1"/>
                      <a:pt x="4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3" name="Google Shape;20353;p54"/>
              <p:cNvSpPr/>
              <p:nvPr/>
            </p:nvSpPr>
            <p:spPr>
              <a:xfrm>
                <a:off x="8013075" y="3656150"/>
                <a:ext cx="2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50" extrusionOk="0">
                    <a:moveTo>
                      <a:pt x="510" y="0"/>
                    </a:moveTo>
                    <a:cubicBezTo>
                      <a:pt x="496" y="0"/>
                      <a:pt x="482" y="1"/>
                      <a:pt x="467" y="2"/>
                    </a:cubicBezTo>
                    <a:cubicBezTo>
                      <a:pt x="100" y="69"/>
                      <a:pt x="0" y="536"/>
                      <a:pt x="301" y="769"/>
                    </a:cubicBezTo>
                    <a:cubicBezTo>
                      <a:pt x="367" y="823"/>
                      <a:pt x="450" y="849"/>
                      <a:pt x="534" y="849"/>
                    </a:cubicBezTo>
                    <a:cubicBezTo>
                      <a:pt x="659" y="849"/>
                      <a:pt x="788" y="789"/>
                      <a:pt x="868" y="669"/>
                    </a:cubicBezTo>
                    <a:cubicBezTo>
                      <a:pt x="1092" y="381"/>
                      <a:pt x="855" y="0"/>
                      <a:pt x="51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4" name="Google Shape;20354;p54"/>
              <p:cNvSpPr/>
              <p:nvPr/>
            </p:nvSpPr>
            <p:spPr>
              <a:xfrm>
                <a:off x="7976375" y="3477350"/>
                <a:ext cx="246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19" extrusionOk="0">
                    <a:moveTo>
                      <a:pt x="561" y="1"/>
                    </a:moveTo>
                    <a:cubicBezTo>
                      <a:pt x="530" y="1"/>
                      <a:pt x="498" y="5"/>
                      <a:pt x="468" y="16"/>
                    </a:cubicBezTo>
                    <a:cubicBezTo>
                      <a:pt x="101" y="82"/>
                      <a:pt x="1" y="549"/>
                      <a:pt x="301" y="750"/>
                    </a:cubicBezTo>
                    <a:cubicBezTo>
                      <a:pt x="372" y="797"/>
                      <a:pt x="448" y="818"/>
                      <a:pt x="523" y="818"/>
                    </a:cubicBezTo>
                    <a:cubicBezTo>
                      <a:pt x="764" y="818"/>
                      <a:pt x="986" y="596"/>
                      <a:pt x="935" y="316"/>
                    </a:cubicBezTo>
                    <a:cubicBezTo>
                      <a:pt x="906" y="146"/>
                      <a:pt x="734" y="1"/>
                      <a:pt x="56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5" name="Google Shape;20355;p54"/>
              <p:cNvSpPr/>
              <p:nvPr/>
            </p:nvSpPr>
            <p:spPr>
              <a:xfrm>
                <a:off x="7923850" y="3478700"/>
                <a:ext cx="2442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27" extrusionOk="0">
                    <a:moveTo>
                      <a:pt x="487" y="0"/>
                    </a:moveTo>
                    <a:cubicBezTo>
                      <a:pt x="438" y="0"/>
                      <a:pt x="387" y="9"/>
                      <a:pt x="334" y="28"/>
                    </a:cubicBezTo>
                    <a:cubicBezTo>
                      <a:pt x="134" y="95"/>
                      <a:pt x="0" y="329"/>
                      <a:pt x="67" y="529"/>
                    </a:cubicBezTo>
                    <a:cubicBezTo>
                      <a:pt x="138" y="725"/>
                      <a:pt x="305" y="826"/>
                      <a:pt x="471" y="826"/>
                    </a:cubicBezTo>
                    <a:cubicBezTo>
                      <a:pt x="614" y="826"/>
                      <a:pt x="757" y="750"/>
                      <a:pt x="834" y="595"/>
                    </a:cubicBezTo>
                    <a:cubicBezTo>
                      <a:pt x="977" y="310"/>
                      <a:pt x="778" y="0"/>
                      <a:pt x="48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6" name="Google Shape;20356;p54"/>
              <p:cNvSpPr/>
              <p:nvPr/>
            </p:nvSpPr>
            <p:spPr>
              <a:xfrm>
                <a:off x="7945525" y="3521550"/>
                <a:ext cx="23150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43" extrusionOk="0">
                    <a:moveTo>
                      <a:pt x="472" y="1"/>
                    </a:moveTo>
                    <a:cubicBezTo>
                      <a:pt x="438" y="1"/>
                      <a:pt x="403" y="6"/>
                      <a:pt x="367" y="16"/>
                    </a:cubicBezTo>
                    <a:cubicBezTo>
                      <a:pt x="167" y="49"/>
                      <a:pt x="0" y="282"/>
                      <a:pt x="67" y="516"/>
                    </a:cubicBezTo>
                    <a:lnTo>
                      <a:pt x="34" y="516"/>
                    </a:lnTo>
                    <a:cubicBezTo>
                      <a:pt x="76" y="742"/>
                      <a:pt x="250" y="842"/>
                      <a:pt x="429" y="842"/>
                    </a:cubicBezTo>
                    <a:cubicBezTo>
                      <a:pt x="673" y="842"/>
                      <a:pt x="925" y="657"/>
                      <a:pt x="868" y="349"/>
                    </a:cubicBezTo>
                    <a:cubicBezTo>
                      <a:pt x="839" y="151"/>
                      <a:pt x="667" y="1"/>
                      <a:pt x="4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7" name="Google Shape;20357;p54"/>
              <p:cNvSpPr/>
              <p:nvPr/>
            </p:nvSpPr>
            <p:spPr>
              <a:xfrm>
                <a:off x="8040125" y="3046400"/>
                <a:ext cx="255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45" extrusionOk="0">
                    <a:moveTo>
                      <a:pt x="572" y="1"/>
                    </a:moveTo>
                    <a:cubicBezTo>
                      <a:pt x="244" y="1"/>
                      <a:pt x="1" y="364"/>
                      <a:pt x="186" y="642"/>
                    </a:cubicBezTo>
                    <a:cubicBezTo>
                      <a:pt x="284" y="781"/>
                      <a:pt x="422" y="845"/>
                      <a:pt x="555" y="845"/>
                    </a:cubicBezTo>
                    <a:cubicBezTo>
                      <a:pt x="740" y="845"/>
                      <a:pt x="914" y="722"/>
                      <a:pt x="953" y="508"/>
                    </a:cubicBezTo>
                    <a:cubicBezTo>
                      <a:pt x="1020" y="275"/>
                      <a:pt x="853" y="75"/>
                      <a:pt x="653" y="8"/>
                    </a:cubicBezTo>
                    <a:cubicBezTo>
                      <a:pt x="625" y="3"/>
                      <a:pt x="598" y="1"/>
                      <a:pt x="5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8" name="Google Shape;20358;p54"/>
              <p:cNvSpPr/>
              <p:nvPr/>
            </p:nvSpPr>
            <p:spPr>
              <a:xfrm>
                <a:off x="7946000" y="2756325"/>
                <a:ext cx="2457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39" extrusionOk="0">
                    <a:moveTo>
                      <a:pt x="510" y="1"/>
                    </a:moveTo>
                    <a:cubicBezTo>
                      <a:pt x="262" y="1"/>
                      <a:pt x="1" y="214"/>
                      <a:pt x="81" y="536"/>
                    </a:cubicBezTo>
                    <a:cubicBezTo>
                      <a:pt x="147" y="747"/>
                      <a:pt x="312" y="839"/>
                      <a:pt x="478" y="839"/>
                    </a:cubicBezTo>
                    <a:cubicBezTo>
                      <a:pt x="730" y="839"/>
                      <a:pt x="983" y="626"/>
                      <a:pt x="882" y="303"/>
                    </a:cubicBezTo>
                    <a:cubicBezTo>
                      <a:pt x="829" y="92"/>
                      <a:pt x="672" y="1"/>
                      <a:pt x="51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9" name="Google Shape;20359;p54"/>
              <p:cNvSpPr/>
              <p:nvPr/>
            </p:nvSpPr>
            <p:spPr>
              <a:xfrm>
                <a:off x="7908825" y="2882050"/>
                <a:ext cx="246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19" extrusionOk="0">
                    <a:moveTo>
                      <a:pt x="448" y="1"/>
                    </a:moveTo>
                    <a:cubicBezTo>
                      <a:pt x="257" y="1"/>
                      <a:pt x="74" y="125"/>
                      <a:pt x="34" y="344"/>
                    </a:cubicBezTo>
                    <a:cubicBezTo>
                      <a:pt x="1" y="578"/>
                      <a:pt x="134" y="778"/>
                      <a:pt x="368" y="811"/>
                    </a:cubicBezTo>
                    <a:cubicBezTo>
                      <a:pt x="395" y="816"/>
                      <a:pt x="422" y="819"/>
                      <a:pt x="448" y="819"/>
                    </a:cubicBezTo>
                    <a:cubicBezTo>
                      <a:pt x="772" y="819"/>
                      <a:pt x="986" y="455"/>
                      <a:pt x="801" y="177"/>
                    </a:cubicBezTo>
                    <a:cubicBezTo>
                      <a:pt x="707" y="57"/>
                      <a:pt x="576" y="1"/>
                      <a:pt x="44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0" name="Google Shape;20360;p54"/>
              <p:cNvSpPr/>
              <p:nvPr/>
            </p:nvSpPr>
            <p:spPr>
              <a:xfrm>
                <a:off x="7983050" y="3078550"/>
                <a:ext cx="263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41" extrusionOk="0">
                    <a:moveTo>
                      <a:pt x="475" y="0"/>
                    </a:moveTo>
                    <a:cubicBezTo>
                      <a:pt x="431" y="0"/>
                      <a:pt x="384" y="7"/>
                      <a:pt x="334" y="23"/>
                    </a:cubicBezTo>
                    <a:cubicBezTo>
                      <a:pt x="134" y="56"/>
                      <a:pt x="0" y="290"/>
                      <a:pt x="67" y="523"/>
                    </a:cubicBezTo>
                    <a:cubicBezTo>
                      <a:pt x="122" y="716"/>
                      <a:pt x="268" y="841"/>
                      <a:pt x="449" y="841"/>
                    </a:cubicBezTo>
                    <a:cubicBezTo>
                      <a:pt x="487" y="841"/>
                      <a:pt x="527" y="835"/>
                      <a:pt x="568" y="824"/>
                    </a:cubicBezTo>
                    <a:cubicBezTo>
                      <a:pt x="1051" y="672"/>
                      <a:pt x="905" y="0"/>
                      <a:pt x="4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1" name="Google Shape;20361;p54"/>
              <p:cNvSpPr/>
              <p:nvPr/>
            </p:nvSpPr>
            <p:spPr>
              <a:xfrm>
                <a:off x="8048525" y="3011875"/>
                <a:ext cx="229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840" extrusionOk="0">
                    <a:moveTo>
                      <a:pt x="467" y="0"/>
                    </a:moveTo>
                    <a:cubicBezTo>
                      <a:pt x="225" y="0"/>
                      <a:pt x="1" y="217"/>
                      <a:pt x="50" y="488"/>
                    </a:cubicBezTo>
                    <a:cubicBezTo>
                      <a:pt x="71" y="715"/>
                      <a:pt x="256" y="839"/>
                      <a:pt x="450" y="839"/>
                    </a:cubicBezTo>
                    <a:cubicBezTo>
                      <a:pt x="570" y="839"/>
                      <a:pt x="694" y="791"/>
                      <a:pt x="784" y="689"/>
                    </a:cubicBezTo>
                    <a:cubicBezTo>
                      <a:pt x="917" y="488"/>
                      <a:pt x="884" y="222"/>
                      <a:pt x="717" y="88"/>
                    </a:cubicBezTo>
                    <a:cubicBezTo>
                      <a:pt x="639" y="27"/>
                      <a:pt x="552" y="0"/>
                      <a:pt x="4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2" name="Google Shape;20362;p54"/>
              <p:cNvSpPr/>
              <p:nvPr/>
            </p:nvSpPr>
            <p:spPr>
              <a:xfrm>
                <a:off x="8018900" y="2836075"/>
                <a:ext cx="231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36" extrusionOk="0">
                    <a:moveTo>
                      <a:pt x="473" y="0"/>
                    </a:moveTo>
                    <a:cubicBezTo>
                      <a:pt x="438" y="0"/>
                      <a:pt x="403" y="5"/>
                      <a:pt x="368" y="15"/>
                    </a:cubicBezTo>
                    <a:cubicBezTo>
                      <a:pt x="168" y="48"/>
                      <a:pt x="1" y="248"/>
                      <a:pt x="34" y="482"/>
                    </a:cubicBezTo>
                    <a:cubicBezTo>
                      <a:pt x="78" y="728"/>
                      <a:pt x="259" y="836"/>
                      <a:pt x="442" y="836"/>
                    </a:cubicBezTo>
                    <a:cubicBezTo>
                      <a:pt x="682" y="836"/>
                      <a:pt x="925" y="651"/>
                      <a:pt x="868" y="349"/>
                    </a:cubicBezTo>
                    <a:cubicBezTo>
                      <a:pt x="840" y="150"/>
                      <a:pt x="667" y="0"/>
                      <a:pt x="47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3" name="Google Shape;20363;p54"/>
              <p:cNvSpPr/>
              <p:nvPr/>
            </p:nvSpPr>
            <p:spPr>
              <a:xfrm>
                <a:off x="7977200" y="2796575"/>
                <a:ext cx="273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30" extrusionOk="0">
                    <a:moveTo>
                      <a:pt x="566" y="1"/>
                    </a:moveTo>
                    <a:cubicBezTo>
                      <a:pt x="471" y="1"/>
                      <a:pt x="376" y="34"/>
                      <a:pt x="301" y="94"/>
                    </a:cubicBezTo>
                    <a:cubicBezTo>
                      <a:pt x="1" y="327"/>
                      <a:pt x="134" y="794"/>
                      <a:pt x="501" y="828"/>
                    </a:cubicBezTo>
                    <a:cubicBezTo>
                      <a:pt x="516" y="829"/>
                      <a:pt x="530" y="830"/>
                      <a:pt x="544" y="830"/>
                    </a:cubicBezTo>
                    <a:cubicBezTo>
                      <a:pt x="886" y="830"/>
                      <a:pt x="1093" y="449"/>
                      <a:pt x="868" y="161"/>
                    </a:cubicBezTo>
                    <a:cubicBezTo>
                      <a:pt x="795" y="50"/>
                      <a:pt x="681" y="1"/>
                      <a:pt x="5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4" name="Google Shape;20364;p54"/>
              <p:cNvSpPr/>
              <p:nvPr/>
            </p:nvSpPr>
            <p:spPr>
              <a:xfrm>
                <a:off x="7962200" y="3157775"/>
                <a:ext cx="2420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857" extrusionOk="0">
                    <a:moveTo>
                      <a:pt x="415" y="0"/>
                    </a:moveTo>
                    <a:cubicBezTo>
                      <a:pt x="202" y="0"/>
                      <a:pt x="1" y="173"/>
                      <a:pt x="1" y="423"/>
                    </a:cubicBezTo>
                    <a:cubicBezTo>
                      <a:pt x="1" y="657"/>
                      <a:pt x="167" y="857"/>
                      <a:pt x="401" y="857"/>
                    </a:cubicBezTo>
                    <a:cubicBezTo>
                      <a:pt x="768" y="857"/>
                      <a:pt x="968" y="390"/>
                      <a:pt x="701" y="123"/>
                    </a:cubicBezTo>
                    <a:cubicBezTo>
                      <a:pt x="616" y="38"/>
                      <a:pt x="514" y="0"/>
                      <a:pt x="41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5" name="Google Shape;20365;p54"/>
              <p:cNvSpPr/>
              <p:nvPr/>
            </p:nvSpPr>
            <p:spPr>
              <a:xfrm>
                <a:off x="7995125" y="3261700"/>
                <a:ext cx="2465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42" extrusionOk="0">
                    <a:moveTo>
                      <a:pt x="463" y="0"/>
                    </a:moveTo>
                    <a:cubicBezTo>
                      <a:pt x="222" y="0"/>
                      <a:pt x="0" y="222"/>
                      <a:pt x="51" y="503"/>
                    </a:cubicBezTo>
                    <a:cubicBezTo>
                      <a:pt x="81" y="712"/>
                      <a:pt x="272" y="841"/>
                      <a:pt x="480" y="841"/>
                    </a:cubicBezTo>
                    <a:cubicBezTo>
                      <a:pt x="504" y="841"/>
                      <a:pt x="528" y="840"/>
                      <a:pt x="552" y="836"/>
                    </a:cubicBezTo>
                    <a:cubicBezTo>
                      <a:pt x="918" y="769"/>
                      <a:pt x="985" y="269"/>
                      <a:pt x="685" y="69"/>
                    </a:cubicBezTo>
                    <a:cubicBezTo>
                      <a:pt x="614" y="22"/>
                      <a:pt x="538" y="0"/>
                      <a:pt x="46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6" name="Google Shape;20366;p54"/>
              <p:cNvSpPr/>
              <p:nvPr/>
            </p:nvSpPr>
            <p:spPr>
              <a:xfrm>
                <a:off x="8036800" y="3136475"/>
                <a:ext cx="246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19" extrusionOk="0">
                    <a:moveTo>
                      <a:pt x="539" y="0"/>
                    </a:moveTo>
                    <a:cubicBezTo>
                      <a:pt x="215" y="0"/>
                      <a:pt x="0" y="364"/>
                      <a:pt x="185" y="641"/>
                    </a:cubicBezTo>
                    <a:cubicBezTo>
                      <a:pt x="266" y="762"/>
                      <a:pt x="395" y="818"/>
                      <a:pt x="525" y="818"/>
                    </a:cubicBezTo>
                    <a:cubicBezTo>
                      <a:pt x="718" y="818"/>
                      <a:pt x="913" y="694"/>
                      <a:pt x="953" y="475"/>
                    </a:cubicBezTo>
                    <a:cubicBezTo>
                      <a:pt x="986" y="274"/>
                      <a:pt x="853" y="41"/>
                      <a:pt x="619" y="8"/>
                    </a:cubicBezTo>
                    <a:cubicBezTo>
                      <a:pt x="592" y="3"/>
                      <a:pt x="565" y="0"/>
                      <a:pt x="5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7" name="Google Shape;20367;p54"/>
              <p:cNvSpPr/>
              <p:nvPr/>
            </p:nvSpPr>
            <p:spPr>
              <a:xfrm>
                <a:off x="7959125" y="2708900"/>
                <a:ext cx="2320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4" extrusionOk="0">
                    <a:moveTo>
                      <a:pt x="472" y="1"/>
                    </a:moveTo>
                    <a:cubicBezTo>
                      <a:pt x="236" y="1"/>
                      <a:pt x="1" y="182"/>
                      <a:pt x="57" y="499"/>
                    </a:cubicBezTo>
                    <a:cubicBezTo>
                      <a:pt x="86" y="749"/>
                      <a:pt x="266" y="863"/>
                      <a:pt x="451" y="863"/>
                    </a:cubicBezTo>
                    <a:cubicBezTo>
                      <a:pt x="685" y="863"/>
                      <a:pt x="928" y="682"/>
                      <a:pt x="891" y="365"/>
                    </a:cubicBezTo>
                    <a:cubicBezTo>
                      <a:pt x="847" y="115"/>
                      <a:pt x="659" y="1"/>
                      <a:pt x="4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8" name="Google Shape;20368;p54"/>
              <p:cNvSpPr/>
              <p:nvPr/>
            </p:nvSpPr>
            <p:spPr>
              <a:xfrm>
                <a:off x="7905950" y="2511250"/>
                <a:ext cx="23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35" extrusionOk="0">
                    <a:moveTo>
                      <a:pt x="503" y="1"/>
                    </a:moveTo>
                    <a:cubicBezTo>
                      <a:pt x="251" y="1"/>
                      <a:pt x="0" y="206"/>
                      <a:pt x="116" y="532"/>
                    </a:cubicBezTo>
                    <a:cubicBezTo>
                      <a:pt x="172" y="742"/>
                      <a:pt x="333" y="835"/>
                      <a:pt x="496" y="835"/>
                    </a:cubicBezTo>
                    <a:cubicBezTo>
                      <a:pt x="723" y="835"/>
                      <a:pt x="955" y="656"/>
                      <a:pt x="916" y="366"/>
                    </a:cubicBezTo>
                    <a:cubicBezTo>
                      <a:pt x="874" y="111"/>
                      <a:pt x="688" y="1"/>
                      <a:pt x="50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9" name="Google Shape;20369;p54"/>
              <p:cNvSpPr/>
              <p:nvPr/>
            </p:nvSpPr>
            <p:spPr>
              <a:xfrm>
                <a:off x="7862125" y="2612525"/>
                <a:ext cx="265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833" extrusionOk="0">
                    <a:moveTo>
                      <a:pt x="447" y="0"/>
                    </a:moveTo>
                    <a:cubicBezTo>
                      <a:pt x="259" y="0"/>
                      <a:pt x="95" y="125"/>
                      <a:pt x="67" y="317"/>
                    </a:cubicBezTo>
                    <a:cubicBezTo>
                      <a:pt x="1" y="518"/>
                      <a:pt x="134" y="751"/>
                      <a:pt x="368" y="818"/>
                    </a:cubicBezTo>
                    <a:cubicBezTo>
                      <a:pt x="408" y="828"/>
                      <a:pt x="447" y="833"/>
                      <a:pt x="484" y="833"/>
                    </a:cubicBezTo>
                    <a:cubicBezTo>
                      <a:pt x="928" y="833"/>
                      <a:pt x="1061" y="140"/>
                      <a:pt x="568" y="17"/>
                    </a:cubicBezTo>
                    <a:cubicBezTo>
                      <a:pt x="527" y="6"/>
                      <a:pt x="486" y="0"/>
                      <a:pt x="44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0" name="Google Shape;20370;p54"/>
              <p:cNvSpPr/>
              <p:nvPr/>
            </p:nvSpPr>
            <p:spPr>
              <a:xfrm>
                <a:off x="7892375" y="2637925"/>
                <a:ext cx="273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52" extrusionOk="0">
                    <a:moveTo>
                      <a:pt x="552" y="0"/>
                    </a:moveTo>
                    <a:cubicBezTo>
                      <a:pt x="209" y="0"/>
                      <a:pt x="0" y="413"/>
                      <a:pt x="225" y="702"/>
                    </a:cubicBezTo>
                    <a:cubicBezTo>
                      <a:pt x="303" y="800"/>
                      <a:pt x="426" y="852"/>
                      <a:pt x="555" y="852"/>
                    </a:cubicBezTo>
                    <a:cubicBezTo>
                      <a:pt x="647" y="852"/>
                      <a:pt x="742" y="825"/>
                      <a:pt x="825" y="769"/>
                    </a:cubicBezTo>
                    <a:cubicBezTo>
                      <a:pt x="1092" y="536"/>
                      <a:pt x="959" y="69"/>
                      <a:pt x="592" y="2"/>
                    </a:cubicBezTo>
                    <a:cubicBezTo>
                      <a:pt x="579" y="1"/>
                      <a:pt x="565" y="0"/>
                      <a:pt x="5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1" name="Google Shape;20371;p54"/>
              <p:cNvSpPr/>
              <p:nvPr/>
            </p:nvSpPr>
            <p:spPr>
              <a:xfrm>
                <a:off x="7762050" y="2215025"/>
                <a:ext cx="24925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845" extrusionOk="0">
                    <a:moveTo>
                      <a:pt x="482" y="1"/>
                    </a:moveTo>
                    <a:cubicBezTo>
                      <a:pt x="423" y="1"/>
                      <a:pt x="362" y="13"/>
                      <a:pt x="301" y="39"/>
                    </a:cubicBezTo>
                    <a:cubicBezTo>
                      <a:pt x="101" y="139"/>
                      <a:pt x="1" y="373"/>
                      <a:pt x="101" y="573"/>
                    </a:cubicBezTo>
                    <a:cubicBezTo>
                      <a:pt x="173" y="765"/>
                      <a:pt x="319" y="845"/>
                      <a:pt x="466" y="845"/>
                    </a:cubicBezTo>
                    <a:cubicBezTo>
                      <a:pt x="728" y="845"/>
                      <a:pt x="996" y="593"/>
                      <a:pt x="868" y="273"/>
                    </a:cubicBezTo>
                    <a:cubicBezTo>
                      <a:pt x="794" y="100"/>
                      <a:pt x="647" y="1"/>
                      <a:pt x="4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2" name="Google Shape;20372;p54"/>
              <p:cNvSpPr/>
              <p:nvPr/>
            </p:nvSpPr>
            <p:spPr>
              <a:xfrm>
                <a:off x="7603275" y="2067500"/>
                <a:ext cx="2457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39" extrusionOk="0">
                    <a:moveTo>
                      <a:pt x="509" y="1"/>
                    </a:moveTo>
                    <a:cubicBezTo>
                      <a:pt x="261" y="1"/>
                      <a:pt x="0" y="214"/>
                      <a:pt x="81" y="536"/>
                    </a:cubicBezTo>
                    <a:cubicBezTo>
                      <a:pt x="147" y="747"/>
                      <a:pt x="312" y="838"/>
                      <a:pt x="477" y="838"/>
                    </a:cubicBezTo>
                    <a:cubicBezTo>
                      <a:pt x="729" y="838"/>
                      <a:pt x="982" y="626"/>
                      <a:pt x="881" y="303"/>
                    </a:cubicBezTo>
                    <a:cubicBezTo>
                      <a:pt x="828" y="92"/>
                      <a:pt x="671" y="1"/>
                      <a:pt x="50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3" name="Google Shape;20373;p54"/>
              <p:cNvSpPr/>
              <p:nvPr/>
            </p:nvSpPr>
            <p:spPr>
              <a:xfrm>
                <a:off x="7650300" y="2134025"/>
                <a:ext cx="233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38" extrusionOk="0">
                    <a:moveTo>
                      <a:pt x="483" y="1"/>
                    </a:moveTo>
                    <a:cubicBezTo>
                      <a:pt x="388" y="1"/>
                      <a:pt x="291" y="35"/>
                      <a:pt x="201" y="110"/>
                    </a:cubicBezTo>
                    <a:cubicBezTo>
                      <a:pt x="34" y="244"/>
                      <a:pt x="1" y="511"/>
                      <a:pt x="168" y="677"/>
                    </a:cubicBezTo>
                    <a:cubicBezTo>
                      <a:pt x="241" y="788"/>
                      <a:pt x="355" y="837"/>
                      <a:pt x="470" y="837"/>
                    </a:cubicBezTo>
                    <a:cubicBezTo>
                      <a:pt x="565" y="837"/>
                      <a:pt x="660" y="804"/>
                      <a:pt x="735" y="744"/>
                    </a:cubicBezTo>
                    <a:cubicBezTo>
                      <a:pt x="902" y="611"/>
                      <a:pt x="935" y="344"/>
                      <a:pt x="802" y="144"/>
                    </a:cubicBezTo>
                    <a:cubicBezTo>
                      <a:pt x="710" y="52"/>
                      <a:pt x="598" y="1"/>
                      <a:pt x="4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4" name="Google Shape;20374;p54"/>
              <p:cNvSpPr/>
              <p:nvPr/>
            </p:nvSpPr>
            <p:spPr>
              <a:xfrm>
                <a:off x="7659475" y="2079025"/>
                <a:ext cx="4257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518" extrusionOk="0">
                    <a:moveTo>
                      <a:pt x="886" y="1"/>
                    </a:moveTo>
                    <a:cubicBezTo>
                      <a:pt x="803" y="1"/>
                      <a:pt x="718" y="14"/>
                      <a:pt x="635" y="42"/>
                    </a:cubicBezTo>
                    <a:cubicBezTo>
                      <a:pt x="234" y="175"/>
                      <a:pt x="1" y="609"/>
                      <a:pt x="134" y="1009"/>
                    </a:cubicBezTo>
                    <a:cubicBezTo>
                      <a:pt x="240" y="1326"/>
                      <a:pt x="533" y="1518"/>
                      <a:pt x="850" y="1518"/>
                    </a:cubicBezTo>
                    <a:cubicBezTo>
                      <a:pt x="933" y="1518"/>
                      <a:pt x="1018" y="1504"/>
                      <a:pt x="1102" y="1476"/>
                    </a:cubicBezTo>
                    <a:cubicBezTo>
                      <a:pt x="1502" y="1343"/>
                      <a:pt x="1702" y="909"/>
                      <a:pt x="1569" y="509"/>
                    </a:cubicBezTo>
                    <a:cubicBezTo>
                      <a:pt x="1489" y="192"/>
                      <a:pt x="1201" y="1"/>
                      <a:pt x="88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5" name="Google Shape;20375;p54"/>
              <p:cNvSpPr/>
              <p:nvPr/>
            </p:nvSpPr>
            <p:spPr>
              <a:xfrm>
                <a:off x="7933875" y="2836900"/>
                <a:ext cx="4587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27" extrusionOk="0">
                    <a:moveTo>
                      <a:pt x="844" y="1"/>
                    </a:moveTo>
                    <a:cubicBezTo>
                      <a:pt x="400" y="1"/>
                      <a:pt x="0" y="386"/>
                      <a:pt x="99" y="883"/>
                    </a:cubicBezTo>
                    <a:cubicBezTo>
                      <a:pt x="159" y="1272"/>
                      <a:pt x="461" y="1527"/>
                      <a:pt x="836" y="1527"/>
                    </a:cubicBezTo>
                    <a:cubicBezTo>
                      <a:pt x="878" y="1527"/>
                      <a:pt x="922" y="1523"/>
                      <a:pt x="967" y="1516"/>
                    </a:cubicBezTo>
                    <a:cubicBezTo>
                      <a:pt x="1634" y="1416"/>
                      <a:pt x="1834" y="549"/>
                      <a:pt x="1300" y="149"/>
                    </a:cubicBezTo>
                    <a:cubicBezTo>
                      <a:pt x="1155" y="46"/>
                      <a:pt x="997" y="1"/>
                      <a:pt x="84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6" name="Google Shape;20376;p54"/>
              <p:cNvSpPr/>
              <p:nvPr/>
            </p:nvSpPr>
            <p:spPr>
              <a:xfrm>
                <a:off x="7873800" y="3533600"/>
                <a:ext cx="457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37" extrusionOk="0">
                    <a:moveTo>
                      <a:pt x="878" y="1"/>
                    </a:moveTo>
                    <a:cubicBezTo>
                      <a:pt x="563" y="1"/>
                      <a:pt x="244" y="188"/>
                      <a:pt x="134" y="534"/>
                    </a:cubicBezTo>
                    <a:cubicBezTo>
                      <a:pt x="1" y="935"/>
                      <a:pt x="234" y="1368"/>
                      <a:pt x="634" y="1502"/>
                    </a:cubicBezTo>
                    <a:cubicBezTo>
                      <a:pt x="710" y="1526"/>
                      <a:pt x="785" y="1537"/>
                      <a:pt x="858" y="1537"/>
                    </a:cubicBezTo>
                    <a:cubicBezTo>
                      <a:pt x="1398" y="1537"/>
                      <a:pt x="1829" y="930"/>
                      <a:pt x="1535" y="401"/>
                    </a:cubicBezTo>
                    <a:cubicBezTo>
                      <a:pt x="1399" y="129"/>
                      <a:pt x="1140" y="1"/>
                      <a:pt x="87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7" name="Google Shape;20377;p54"/>
              <p:cNvSpPr/>
              <p:nvPr/>
            </p:nvSpPr>
            <p:spPr>
              <a:xfrm>
                <a:off x="7368450" y="4279875"/>
                <a:ext cx="473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520" extrusionOk="0">
                    <a:moveTo>
                      <a:pt x="942" y="1"/>
                    </a:moveTo>
                    <a:cubicBezTo>
                      <a:pt x="829" y="1"/>
                      <a:pt x="714" y="24"/>
                      <a:pt x="601" y="71"/>
                    </a:cubicBezTo>
                    <a:cubicBezTo>
                      <a:pt x="0" y="371"/>
                      <a:pt x="34" y="1239"/>
                      <a:pt x="667" y="1472"/>
                    </a:cubicBezTo>
                    <a:cubicBezTo>
                      <a:pt x="761" y="1505"/>
                      <a:pt x="853" y="1520"/>
                      <a:pt x="942" y="1520"/>
                    </a:cubicBezTo>
                    <a:cubicBezTo>
                      <a:pt x="1485" y="1520"/>
                      <a:pt x="1893" y="954"/>
                      <a:pt x="1635" y="438"/>
                    </a:cubicBezTo>
                    <a:cubicBezTo>
                      <a:pt x="1491" y="151"/>
                      <a:pt x="1227" y="1"/>
                      <a:pt x="94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8" name="Google Shape;20378;p54"/>
              <p:cNvSpPr/>
              <p:nvPr/>
            </p:nvSpPr>
            <p:spPr>
              <a:xfrm>
                <a:off x="7210000" y="4382775"/>
                <a:ext cx="4325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516" extrusionOk="0">
                    <a:moveTo>
                      <a:pt x="878" y="1"/>
                    </a:moveTo>
                    <a:cubicBezTo>
                      <a:pt x="741" y="1"/>
                      <a:pt x="600" y="39"/>
                      <a:pt x="467" y="125"/>
                    </a:cubicBezTo>
                    <a:cubicBezTo>
                      <a:pt x="100" y="325"/>
                      <a:pt x="0" y="825"/>
                      <a:pt x="234" y="1159"/>
                    </a:cubicBezTo>
                    <a:cubicBezTo>
                      <a:pt x="390" y="1401"/>
                      <a:pt x="638" y="1515"/>
                      <a:pt x="881" y="1515"/>
                    </a:cubicBezTo>
                    <a:cubicBezTo>
                      <a:pt x="1207" y="1515"/>
                      <a:pt x="1525" y="1308"/>
                      <a:pt x="1602" y="925"/>
                    </a:cubicBezTo>
                    <a:cubicBezTo>
                      <a:pt x="1729" y="414"/>
                      <a:pt x="1328" y="1"/>
                      <a:pt x="87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9" name="Google Shape;20379;p54"/>
              <p:cNvSpPr/>
              <p:nvPr/>
            </p:nvSpPr>
            <p:spPr>
              <a:xfrm>
                <a:off x="6837225" y="4632325"/>
                <a:ext cx="45150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528" extrusionOk="0">
                    <a:moveTo>
                      <a:pt x="826" y="1"/>
                    </a:moveTo>
                    <a:cubicBezTo>
                      <a:pt x="775" y="1"/>
                      <a:pt x="722" y="6"/>
                      <a:pt x="668" y="16"/>
                    </a:cubicBezTo>
                    <a:cubicBezTo>
                      <a:pt x="268" y="117"/>
                      <a:pt x="1" y="517"/>
                      <a:pt x="67" y="917"/>
                    </a:cubicBezTo>
                    <a:cubicBezTo>
                      <a:pt x="165" y="1308"/>
                      <a:pt x="504" y="1527"/>
                      <a:pt x="841" y="1527"/>
                    </a:cubicBezTo>
                    <a:cubicBezTo>
                      <a:pt x="1079" y="1527"/>
                      <a:pt x="1317" y="1418"/>
                      <a:pt x="1468" y="1184"/>
                    </a:cubicBezTo>
                    <a:cubicBezTo>
                      <a:pt x="1806" y="663"/>
                      <a:pt x="1410" y="1"/>
                      <a:pt x="82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0" name="Google Shape;20380;p54"/>
              <p:cNvSpPr/>
              <p:nvPr/>
            </p:nvSpPr>
            <p:spPr>
              <a:xfrm>
                <a:off x="6416925" y="4679325"/>
                <a:ext cx="4545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523" extrusionOk="0">
                    <a:moveTo>
                      <a:pt x="816" y="0"/>
                    </a:moveTo>
                    <a:cubicBezTo>
                      <a:pt x="789" y="0"/>
                      <a:pt x="762" y="2"/>
                      <a:pt x="735" y="4"/>
                    </a:cubicBezTo>
                    <a:cubicBezTo>
                      <a:pt x="334" y="38"/>
                      <a:pt x="1" y="405"/>
                      <a:pt x="67" y="838"/>
                    </a:cubicBezTo>
                    <a:cubicBezTo>
                      <a:pt x="110" y="1261"/>
                      <a:pt x="459" y="1523"/>
                      <a:pt x="820" y="1523"/>
                    </a:cubicBezTo>
                    <a:cubicBezTo>
                      <a:pt x="1030" y="1523"/>
                      <a:pt x="1243" y="1435"/>
                      <a:pt x="1402" y="1239"/>
                    </a:cubicBezTo>
                    <a:cubicBezTo>
                      <a:pt x="1818" y="727"/>
                      <a:pt x="1436" y="0"/>
                      <a:pt x="81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1" name="Google Shape;20381;p54"/>
              <p:cNvSpPr/>
              <p:nvPr/>
            </p:nvSpPr>
            <p:spPr>
              <a:xfrm>
                <a:off x="5985500" y="4634325"/>
                <a:ext cx="523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540" extrusionOk="0">
                    <a:moveTo>
                      <a:pt x="1047" y="1"/>
                    </a:moveTo>
                    <a:cubicBezTo>
                      <a:pt x="75" y="1"/>
                      <a:pt x="0" y="1440"/>
                      <a:pt x="979" y="1538"/>
                    </a:cubicBezTo>
                    <a:cubicBezTo>
                      <a:pt x="1001" y="1539"/>
                      <a:pt x="1022" y="1540"/>
                      <a:pt x="1042" y="1540"/>
                    </a:cubicBezTo>
                    <a:cubicBezTo>
                      <a:pt x="1985" y="1540"/>
                      <a:pt x="2092" y="68"/>
                      <a:pt x="1113" y="3"/>
                    </a:cubicBezTo>
                    <a:cubicBezTo>
                      <a:pt x="1090" y="2"/>
                      <a:pt x="1068" y="1"/>
                      <a:pt x="104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2" name="Google Shape;20382;p54"/>
              <p:cNvSpPr/>
              <p:nvPr/>
            </p:nvSpPr>
            <p:spPr>
              <a:xfrm>
                <a:off x="5839125" y="4603000"/>
                <a:ext cx="45775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3" extrusionOk="0">
                    <a:moveTo>
                      <a:pt x="858" y="1"/>
                    </a:moveTo>
                    <a:cubicBezTo>
                      <a:pt x="514" y="1"/>
                      <a:pt x="187" y="246"/>
                      <a:pt x="130" y="589"/>
                    </a:cubicBezTo>
                    <a:cubicBezTo>
                      <a:pt x="0" y="1106"/>
                      <a:pt x="412" y="1543"/>
                      <a:pt x="867" y="1543"/>
                    </a:cubicBezTo>
                    <a:cubicBezTo>
                      <a:pt x="1000" y="1543"/>
                      <a:pt x="1136" y="1506"/>
                      <a:pt x="1264" y="1423"/>
                    </a:cubicBezTo>
                    <a:cubicBezTo>
                      <a:pt x="1831" y="1056"/>
                      <a:pt x="1697" y="155"/>
                      <a:pt x="1030" y="22"/>
                    </a:cubicBezTo>
                    <a:cubicBezTo>
                      <a:pt x="973" y="8"/>
                      <a:pt x="915" y="1"/>
                      <a:pt x="85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3" name="Google Shape;20383;p54"/>
              <p:cNvSpPr/>
              <p:nvPr/>
            </p:nvSpPr>
            <p:spPr>
              <a:xfrm>
                <a:off x="5672700" y="4521425"/>
                <a:ext cx="5585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557" extrusionOk="0">
                    <a:moveTo>
                      <a:pt x="1068" y="0"/>
                    </a:moveTo>
                    <a:cubicBezTo>
                      <a:pt x="350" y="0"/>
                      <a:pt x="0" y="1107"/>
                      <a:pt x="782" y="1484"/>
                    </a:cubicBezTo>
                    <a:cubicBezTo>
                      <a:pt x="899" y="1534"/>
                      <a:pt x="1012" y="1556"/>
                      <a:pt x="1117" y="1556"/>
                    </a:cubicBezTo>
                    <a:cubicBezTo>
                      <a:pt x="1850" y="1556"/>
                      <a:pt x="2233" y="462"/>
                      <a:pt x="1416" y="83"/>
                    </a:cubicBezTo>
                    <a:cubicBezTo>
                      <a:pt x="1293" y="26"/>
                      <a:pt x="1177" y="0"/>
                      <a:pt x="10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4" name="Google Shape;20384;p54"/>
              <p:cNvSpPr/>
              <p:nvPr/>
            </p:nvSpPr>
            <p:spPr>
              <a:xfrm>
                <a:off x="5498350" y="4439075"/>
                <a:ext cx="56850" cy="392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571" extrusionOk="0">
                    <a:moveTo>
                      <a:pt x="1115" y="1"/>
                    </a:moveTo>
                    <a:cubicBezTo>
                      <a:pt x="448" y="1"/>
                      <a:pt x="0" y="973"/>
                      <a:pt x="718" y="1442"/>
                    </a:cubicBezTo>
                    <a:cubicBezTo>
                      <a:pt x="863" y="1531"/>
                      <a:pt x="1008" y="1570"/>
                      <a:pt x="1144" y="1570"/>
                    </a:cubicBezTo>
                    <a:cubicBezTo>
                      <a:pt x="1817" y="1570"/>
                      <a:pt x="2274" y="613"/>
                      <a:pt x="1552" y="141"/>
                    </a:cubicBezTo>
                    <a:cubicBezTo>
                      <a:pt x="1402" y="43"/>
                      <a:pt x="1254" y="1"/>
                      <a:pt x="111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85" name="Google Shape;20385;p54"/>
            <p:cNvGrpSpPr/>
            <p:nvPr/>
          </p:nvGrpSpPr>
          <p:grpSpPr>
            <a:xfrm rot="3609977">
              <a:off x="4035099" y="479556"/>
              <a:ext cx="6595329" cy="6595348"/>
              <a:chOff x="4081354" y="392459"/>
              <a:chExt cx="6595123" cy="6595142"/>
            </a:xfrm>
          </p:grpSpPr>
          <p:sp>
            <p:nvSpPr>
              <p:cNvPr id="20386" name="Google Shape;20386;p54"/>
              <p:cNvSpPr/>
              <p:nvPr/>
            </p:nvSpPr>
            <p:spPr>
              <a:xfrm rot="6671875">
                <a:off x="4830413" y="1141544"/>
                <a:ext cx="5097004" cy="5096970"/>
              </a:xfrm>
              <a:custGeom>
                <a:avLst/>
                <a:gdLst/>
                <a:ahLst/>
                <a:cxnLst/>
                <a:rect l="l" t="t" r="r" b="b"/>
                <a:pathLst>
                  <a:path w="153778" h="153777" fill="none" extrusionOk="0">
                    <a:moveTo>
                      <a:pt x="126424" y="27353"/>
                    </a:moveTo>
                    <a:cubicBezTo>
                      <a:pt x="153777" y="54706"/>
                      <a:pt x="153777" y="99038"/>
                      <a:pt x="126424" y="126424"/>
                    </a:cubicBezTo>
                    <a:cubicBezTo>
                      <a:pt x="99071" y="153777"/>
                      <a:pt x="54706" y="153777"/>
                      <a:pt x="27353" y="126424"/>
                    </a:cubicBezTo>
                    <a:cubicBezTo>
                      <a:pt x="1" y="99038"/>
                      <a:pt x="1" y="54706"/>
                      <a:pt x="27353" y="27353"/>
                    </a:cubicBezTo>
                    <a:cubicBezTo>
                      <a:pt x="54706" y="0"/>
                      <a:pt x="99071" y="0"/>
                      <a:pt x="126424" y="27353"/>
                    </a:cubicBezTo>
                    <a:close/>
                  </a:path>
                </a:pathLst>
              </a:custGeom>
              <a:noFill/>
              <a:ln w="1000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7" name="Google Shape;20387;p54"/>
              <p:cNvSpPr/>
              <p:nvPr/>
            </p:nvSpPr>
            <p:spPr>
              <a:xfrm rot="6671875">
                <a:off x="5652057" y="1652314"/>
                <a:ext cx="3886309" cy="3886342"/>
              </a:xfrm>
              <a:custGeom>
                <a:avLst/>
                <a:gdLst/>
                <a:ahLst/>
                <a:cxnLst/>
                <a:rect l="l" t="t" r="r" b="b"/>
                <a:pathLst>
                  <a:path w="117251" h="117252" fill="none" extrusionOk="0">
                    <a:moveTo>
                      <a:pt x="117251" y="58643"/>
                    </a:moveTo>
                    <a:cubicBezTo>
                      <a:pt x="117251" y="91033"/>
                      <a:pt x="90999" y="117251"/>
                      <a:pt x="58609" y="117251"/>
                    </a:cubicBezTo>
                    <a:cubicBezTo>
                      <a:pt x="26252" y="117251"/>
                      <a:pt x="0" y="91033"/>
                      <a:pt x="0" y="58643"/>
                    </a:cubicBezTo>
                    <a:cubicBezTo>
                      <a:pt x="0" y="26253"/>
                      <a:pt x="26252" y="1"/>
                      <a:pt x="58609" y="1"/>
                    </a:cubicBezTo>
                    <a:cubicBezTo>
                      <a:pt x="90999" y="1"/>
                      <a:pt x="117251" y="26253"/>
                      <a:pt x="117251" y="58643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8" name="Google Shape;20388;p54"/>
              <p:cNvSpPr/>
              <p:nvPr/>
            </p:nvSpPr>
            <p:spPr>
              <a:xfrm rot="6671875">
                <a:off x="5957854" y="1796091"/>
                <a:ext cx="3498278" cy="3499338"/>
              </a:xfrm>
              <a:custGeom>
                <a:avLst/>
                <a:gdLst/>
                <a:ahLst/>
                <a:cxnLst/>
                <a:rect l="l" t="t" r="r" b="b"/>
                <a:pathLst>
                  <a:path w="105544" h="105576" fill="none" extrusionOk="0">
                    <a:moveTo>
                      <a:pt x="105543" y="52805"/>
                    </a:moveTo>
                    <a:cubicBezTo>
                      <a:pt x="105543" y="81926"/>
                      <a:pt x="81926" y="105576"/>
                      <a:pt x="52772" y="105576"/>
                    </a:cubicBezTo>
                    <a:cubicBezTo>
                      <a:pt x="23618" y="105576"/>
                      <a:pt x="1" y="81926"/>
                      <a:pt x="1" y="52805"/>
                    </a:cubicBezTo>
                    <a:cubicBezTo>
                      <a:pt x="1" y="23651"/>
                      <a:pt x="23618" y="0"/>
                      <a:pt x="52772" y="0"/>
                    </a:cubicBezTo>
                    <a:cubicBezTo>
                      <a:pt x="81926" y="0"/>
                      <a:pt x="105543" y="23651"/>
                      <a:pt x="105543" y="52805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9" name="Google Shape;20389;p54"/>
              <p:cNvSpPr/>
              <p:nvPr/>
            </p:nvSpPr>
            <p:spPr>
              <a:xfrm rot="6671875">
                <a:off x="6262150" y="1963128"/>
                <a:ext cx="3080317" cy="3080317"/>
              </a:xfrm>
              <a:custGeom>
                <a:avLst/>
                <a:gdLst/>
                <a:ahLst/>
                <a:cxnLst/>
                <a:rect l="l" t="t" r="r" b="b"/>
                <a:pathLst>
                  <a:path w="92934" h="92934" fill="none" extrusionOk="0">
                    <a:moveTo>
                      <a:pt x="92934" y="46467"/>
                    </a:moveTo>
                    <a:cubicBezTo>
                      <a:pt x="92934" y="72119"/>
                      <a:pt x="72152" y="92933"/>
                      <a:pt x="46467" y="92933"/>
                    </a:cubicBezTo>
                    <a:cubicBezTo>
                      <a:pt x="20815" y="92933"/>
                      <a:pt x="1" y="72119"/>
                      <a:pt x="1" y="46467"/>
                    </a:cubicBezTo>
                    <a:cubicBezTo>
                      <a:pt x="1" y="20815"/>
                      <a:pt x="20815" y="0"/>
                      <a:pt x="46467" y="0"/>
                    </a:cubicBezTo>
                    <a:cubicBezTo>
                      <a:pt x="72152" y="0"/>
                      <a:pt x="92934" y="20815"/>
                      <a:pt x="92934" y="46467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0" name="Google Shape;20390;p54"/>
              <p:cNvSpPr/>
              <p:nvPr/>
            </p:nvSpPr>
            <p:spPr>
              <a:xfrm rot="6671875">
                <a:off x="6354288" y="1968675"/>
                <a:ext cx="3016214" cy="3016214"/>
              </a:xfrm>
              <a:custGeom>
                <a:avLst/>
                <a:gdLst/>
                <a:ahLst/>
                <a:cxnLst/>
                <a:rect l="l" t="t" r="r" b="b"/>
                <a:pathLst>
                  <a:path w="91000" h="91000" fill="none" extrusionOk="0">
                    <a:moveTo>
                      <a:pt x="74821" y="16179"/>
                    </a:moveTo>
                    <a:cubicBezTo>
                      <a:pt x="90999" y="32390"/>
                      <a:pt x="90999" y="58609"/>
                      <a:pt x="74821" y="74821"/>
                    </a:cubicBezTo>
                    <a:cubicBezTo>
                      <a:pt x="58643" y="90999"/>
                      <a:pt x="32391" y="90999"/>
                      <a:pt x="16213" y="74821"/>
                    </a:cubicBezTo>
                    <a:cubicBezTo>
                      <a:pt x="1" y="58609"/>
                      <a:pt x="1" y="32390"/>
                      <a:pt x="16213" y="16179"/>
                    </a:cubicBezTo>
                    <a:cubicBezTo>
                      <a:pt x="32391" y="1"/>
                      <a:pt x="58643" y="1"/>
                      <a:pt x="74821" y="16179"/>
                    </a:cubicBezTo>
                    <a:close/>
                  </a:path>
                </a:pathLst>
              </a:custGeom>
              <a:noFill/>
              <a:ln w="1000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1" name="Google Shape;20391;p54"/>
              <p:cNvSpPr/>
              <p:nvPr/>
            </p:nvSpPr>
            <p:spPr>
              <a:xfrm rot="6671875">
                <a:off x="6622711" y="2347828"/>
                <a:ext cx="2479958" cy="2259376"/>
              </a:xfrm>
              <a:custGeom>
                <a:avLst/>
                <a:gdLst/>
                <a:ahLst/>
                <a:cxnLst/>
                <a:rect l="l" t="t" r="r" b="b"/>
                <a:pathLst>
                  <a:path w="74821" h="68166" extrusionOk="0">
                    <a:moveTo>
                      <a:pt x="37411" y="0"/>
                    </a:moveTo>
                    <a:cubicBezTo>
                      <a:pt x="28688" y="0"/>
                      <a:pt x="19965" y="3328"/>
                      <a:pt x="13310" y="9983"/>
                    </a:cubicBezTo>
                    <a:cubicBezTo>
                      <a:pt x="1" y="23292"/>
                      <a:pt x="1" y="44874"/>
                      <a:pt x="13310" y="58184"/>
                    </a:cubicBezTo>
                    <a:cubicBezTo>
                      <a:pt x="19965" y="64839"/>
                      <a:pt x="28688" y="68166"/>
                      <a:pt x="37411" y="68166"/>
                    </a:cubicBezTo>
                    <a:cubicBezTo>
                      <a:pt x="46134" y="68166"/>
                      <a:pt x="54857" y="64839"/>
                      <a:pt x="61511" y="58184"/>
                    </a:cubicBezTo>
                    <a:cubicBezTo>
                      <a:pt x="74821" y="44874"/>
                      <a:pt x="74821" y="23292"/>
                      <a:pt x="61511" y="9983"/>
                    </a:cubicBezTo>
                    <a:cubicBezTo>
                      <a:pt x="54857" y="3328"/>
                      <a:pt x="46134" y="0"/>
                      <a:pt x="37411" y="0"/>
                    </a:cubicBezTo>
                    <a:close/>
                  </a:path>
                </a:pathLst>
              </a:custGeom>
              <a:solidFill>
                <a:srgbClr val="FFD69C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2" name="Google Shape;20392;p54"/>
              <p:cNvSpPr/>
              <p:nvPr/>
            </p:nvSpPr>
            <p:spPr>
              <a:xfrm rot="6671875">
                <a:off x="6768102" y="2485539"/>
                <a:ext cx="2189175" cy="1982813"/>
              </a:xfrm>
              <a:custGeom>
                <a:avLst/>
                <a:gdLst/>
                <a:ahLst/>
                <a:cxnLst/>
                <a:rect l="l" t="t" r="r" b="b"/>
                <a:pathLst>
                  <a:path w="66048" h="59822" extrusionOk="0">
                    <a:moveTo>
                      <a:pt x="33036" y="0"/>
                    </a:moveTo>
                    <a:cubicBezTo>
                      <a:pt x="30632" y="0"/>
                      <a:pt x="28189" y="292"/>
                      <a:pt x="25752" y="901"/>
                    </a:cubicBezTo>
                    <a:cubicBezTo>
                      <a:pt x="9741" y="4937"/>
                      <a:pt x="1" y="21182"/>
                      <a:pt x="4037" y="37194"/>
                    </a:cubicBezTo>
                    <a:cubicBezTo>
                      <a:pt x="7428" y="50758"/>
                      <a:pt x="19604" y="59821"/>
                      <a:pt x="33002" y="59821"/>
                    </a:cubicBezTo>
                    <a:cubicBezTo>
                      <a:pt x="35420" y="59821"/>
                      <a:pt x="37877" y="59526"/>
                      <a:pt x="40329" y="58909"/>
                    </a:cubicBezTo>
                    <a:cubicBezTo>
                      <a:pt x="56341" y="54906"/>
                      <a:pt x="66048" y="38661"/>
                      <a:pt x="62045" y="22650"/>
                    </a:cubicBezTo>
                    <a:cubicBezTo>
                      <a:pt x="58623" y="9047"/>
                      <a:pt x="46426" y="0"/>
                      <a:pt x="33036" y="0"/>
                    </a:cubicBezTo>
                    <a:close/>
                  </a:path>
                </a:pathLst>
              </a:custGeom>
              <a:solidFill>
                <a:srgbClr val="FFD69C">
                  <a:alpha val="30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3" name="Google Shape;20393;p54"/>
              <p:cNvSpPr/>
              <p:nvPr/>
            </p:nvSpPr>
            <p:spPr>
              <a:xfrm rot="6671875">
                <a:off x="6917362" y="2616239"/>
                <a:ext cx="1889542" cy="1722225"/>
              </a:xfrm>
              <a:custGeom>
                <a:avLst/>
                <a:gdLst/>
                <a:ahLst/>
                <a:cxnLst/>
                <a:rect l="l" t="t" r="r" b="b"/>
                <a:pathLst>
                  <a:path w="57008" h="51960" extrusionOk="0">
                    <a:moveTo>
                      <a:pt x="28503" y="1"/>
                    </a:moveTo>
                    <a:cubicBezTo>
                      <a:pt x="26583" y="1"/>
                      <a:pt x="24633" y="215"/>
                      <a:pt x="22683" y="662"/>
                    </a:cubicBezTo>
                    <a:cubicBezTo>
                      <a:pt x="8706" y="3897"/>
                      <a:pt x="0" y="17807"/>
                      <a:pt x="3202" y="31784"/>
                    </a:cubicBezTo>
                    <a:cubicBezTo>
                      <a:pt x="5958" y="43810"/>
                      <a:pt x="16666" y="51959"/>
                      <a:pt x="28505" y="51959"/>
                    </a:cubicBezTo>
                    <a:cubicBezTo>
                      <a:pt x="30425" y="51959"/>
                      <a:pt x="32374" y="51745"/>
                      <a:pt x="34325" y="51298"/>
                    </a:cubicBezTo>
                    <a:cubicBezTo>
                      <a:pt x="48301" y="48062"/>
                      <a:pt x="57007" y="34152"/>
                      <a:pt x="53805" y="20176"/>
                    </a:cubicBezTo>
                    <a:cubicBezTo>
                      <a:pt x="51050" y="8149"/>
                      <a:pt x="40342" y="1"/>
                      <a:pt x="28503" y="1"/>
                    </a:cubicBezTo>
                    <a:close/>
                  </a:path>
                </a:pathLst>
              </a:custGeom>
              <a:solidFill>
                <a:srgbClr val="FFD69C">
                  <a:alpha val="40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4" name="Google Shape;20394;p54"/>
              <p:cNvSpPr/>
              <p:nvPr/>
            </p:nvSpPr>
            <p:spPr>
              <a:xfrm rot="6671875">
                <a:off x="7225856" y="2834538"/>
                <a:ext cx="1289183" cy="1241122"/>
              </a:xfrm>
              <a:custGeom>
                <a:avLst/>
                <a:gdLst/>
                <a:ahLst/>
                <a:cxnLst/>
                <a:rect l="l" t="t" r="r" b="b"/>
                <a:pathLst>
                  <a:path w="38895" h="37445" extrusionOk="0">
                    <a:moveTo>
                      <a:pt x="19314" y="0"/>
                    </a:moveTo>
                    <a:cubicBezTo>
                      <a:pt x="11809" y="334"/>
                      <a:pt x="5237" y="5104"/>
                      <a:pt x="2636" y="12142"/>
                    </a:cubicBezTo>
                    <a:cubicBezTo>
                      <a:pt x="0" y="19148"/>
                      <a:pt x="1802" y="27087"/>
                      <a:pt x="7206" y="32257"/>
                    </a:cubicBezTo>
                    <a:cubicBezTo>
                      <a:pt x="10770" y="35647"/>
                      <a:pt x="15424" y="37445"/>
                      <a:pt x="20153" y="37445"/>
                    </a:cubicBezTo>
                    <a:cubicBezTo>
                      <a:pt x="22637" y="37445"/>
                      <a:pt x="25142" y="36949"/>
                      <a:pt x="27520" y="35926"/>
                    </a:cubicBezTo>
                    <a:cubicBezTo>
                      <a:pt x="34425" y="32991"/>
                      <a:pt x="38895" y="26219"/>
                      <a:pt x="38895" y="18714"/>
                    </a:cubicBezTo>
                    <a:cubicBezTo>
                      <a:pt x="38895" y="17213"/>
                      <a:pt x="38728" y="15745"/>
                      <a:pt x="38361" y="14311"/>
                    </a:cubicBezTo>
                    <a:cubicBezTo>
                      <a:pt x="38194" y="13610"/>
                      <a:pt x="37994" y="12943"/>
                      <a:pt x="37761" y="12309"/>
                    </a:cubicBezTo>
                    <a:cubicBezTo>
                      <a:pt x="35059" y="4904"/>
                      <a:pt x="28020" y="0"/>
                      <a:pt x="20148" y="0"/>
                    </a:cubicBezTo>
                    <a:close/>
                  </a:path>
                </a:pathLst>
              </a:custGeom>
              <a:solidFill>
                <a:srgbClr val="EAD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5" name="Google Shape;20395;p54"/>
              <p:cNvSpPr/>
              <p:nvPr/>
            </p:nvSpPr>
            <p:spPr>
              <a:xfrm rot="6671875">
                <a:off x="7768598" y="3572332"/>
                <a:ext cx="626908" cy="559491"/>
              </a:xfrm>
              <a:custGeom>
                <a:avLst/>
                <a:gdLst/>
                <a:ahLst/>
                <a:cxnLst/>
                <a:rect l="l" t="t" r="r" b="b"/>
                <a:pathLst>
                  <a:path w="18914" h="16880" extrusionOk="0">
                    <a:moveTo>
                      <a:pt x="1380" y="0"/>
                    </a:moveTo>
                    <a:cubicBezTo>
                      <a:pt x="1354" y="0"/>
                      <a:pt x="1328" y="0"/>
                      <a:pt x="1301" y="0"/>
                    </a:cubicBezTo>
                    <a:lnTo>
                      <a:pt x="467" y="0"/>
                    </a:lnTo>
                    <a:cubicBezTo>
                      <a:pt x="234" y="467"/>
                      <a:pt x="100" y="968"/>
                      <a:pt x="0" y="1468"/>
                    </a:cubicBezTo>
                    <a:cubicBezTo>
                      <a:pt x="0" y="1468"/>
                      <a:pt x="367" y="2669"/>
                      <a:pt x="634" y="3303"/>
                    </a:cubicBezTo>
                    <a:cubicBezTo>
                      <a:pt x="934" y="3970"/>
                      <a:pt x="1301" y="5204"/>
                      <a:pt x="1301" y="5204"/>
                    </a:cubicBezTo>
                    <a:lnTo>
                      <a:pt x="1101" y="7706"/>
                    </a:lnTo>
                    <a:lnTo>
                      <a:pt x="567" y="10074"/>
                    </a:lnTo>
                    <a:cubicBezTo>
                      <a:pt x="567" y="10074"/>
                      <a:pt x="134" y="12109"/>
                      <a:pt x="567" y="12910"/>
                    </a:cubicBezTo>
                    <a:cubicBezTo>
                      <a:pt x="767" y="13310"/>
                      <a:pt x="1034" y="13677"/>
                      <a:pt x="1301" y="14010"/>
                    </a:cubicBezTo>
                    <a:cubicBezTo>
                      <a:pt x="1301" y="14010"/>
                      <a:pt x="1305" y="14007"/>
                      <a:pt x="1318" y="14007"/>
                    </a:cubicBezTo>
                    <a:cubicBezTo>
                      <a:pt x="1362" y="14007"/>
                      <a:pt x="1509" y="14046"/>
                      <a:pt x="1968" y="14377"/>
                    </a:cubicBezTo>
                    <a:cubicBezTo>
                      <a:pt x="2159" y="14526"/>
                      <a:pt x="2283" y="14553"/>
                      <a:pt x="2392" y="14553"/>
                    </a:cubicBezTo>
                    <a:cubicBezTo>
                      <a:pt x="2455" y="14553"/>
                      <a:pt x="2513" y="14544"/>
                      <a:pt x="2577" y="14544"/>
                    </a:cubicBezTo>
                    <a:cubicBezTo>
                      <a:pt x="2752" y="14544"/>
                      <a:pt x="2969" y="14611"/>
                      <a:pt x="3436" y="15111"/>
                    </a:cubicBezTo>
                    <a:cubicBezTo>
                      <a:pt x="4403" y="16145"/>
                      <a:pt x="2635" y="16879"/>
                      <a:pt x="5704" y="16879"/>
                    </a:cubicBezTo>
                    <a:cubicBezTo>
                      <a:pt x="7706" y="16846"/>
                      <a:pt x="9674" y="16546"/>
                      <a:pt x="11575" y="15945"/>
                    </a:cubicBezTo>
                    <a:cubicBezTo>
                      <a:pt x="11942" y="15145"/>
                      <a:pt x="12476" y="14444"/>
                      <a:pt x="13110" y="13877"/>
                    </a:cubicBezTo>
                    <a:cubicBezTo>
                      <a:pt x="14277" y="12776"/>
                      <a:pt x="14144" y="12476"/>
                      <a:pt x="16112" y="12343"/>
                    </a:cubicBezTo>
                    <a:cubicBezTo>
                      <a:pt x="16330" y="12327"/>
                      <a:pt x="16531" y="12321"/>
                      <a:pt x="16717" y="12321"/>
                    </a:cubicBezTo>
                    <a:cubicBezTo>
                      <a:pt x="17396" y="12321"/>
                      <a:pt x="17883" y="12401"/>
                      <a:pt x="18297" y="12401"/>
                    </a:cubicBezTo>
                    <a:cubicBezTo>
                      <a:pt x="18517" y="12401"/>
                      <a:pt x="18717" y="12378"/>
                      <a:pt x="18914" y="12309"/>
                    </a:cubicBezTo>
                    <a:cubicBezTo>
                      <a:pt x="16221" y="4929"/>
                      <a:pt x="9221" y="0"/>
                      <a:pt x="138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6" name="Google Shape;20396;p54"/>
              <p:cNvSpPr/>
              <p:nvPr/>
            </p:nvSpPr>
            <p:spPr>
              <a:xfrm rot="6671875">
                <a:off x="7154777" y="3204214"/>
                <a:ext cx="819283" cy="768505"/>
              </a:xfrm>
              <a:custGeom>
                <a:avLst/>
                <a:gdLst/>
                <a:ahLst/>
                <a:cxnLst/>
                <a:rect l="l" t="t" r="r" b="b"/>
                <a:pathLst>
                  <a:path w="24718" h="23186" extrusionOk="0">
                    <a:moveTo>
                      <a:pt x="23666" y="1"/>
                    </a:moveTo>
                    <a:cubicBezTo>
                      <a:pt x="22908" y="1"/>
                      <a:pt x="22168" y="182"/>
                      <a:pt x="21516" y="562"/>
                    </a:cubicBezTo>
                    <a:cubicBezTo>
                      <a:pt x="19748" y="1630"/>
                      <a:pt x="20782" y="262"/>
                      <a:pt x="18814" y="3298"/>
                    </a:cubicBezTo>
                    <a:cubicBezTo>
                      <a:pt x="16846" y="6300"/>
                      <a:pt x="16112" y="7100"/>
                      <a:pt x="13743" y="7234"/>
                    </a:cubicBezTo>
                    <a:cubicBezTo>
                      <a:pt x="11408" y="7401"/>
                      <a:pt x="5638" y="8135"/>
                      <a:pt x="5971" y="11337"/>
                    </a:cubicBezTo>
                    <a:cubicBezTo>
                      <a:pt x="6338" y="14572"/>
                      <a:pt x="6772" y="17741"/>
                      <a:pt x="4203" y="18976"/>
                    </a:cubicBezTo>
                    <a:cubicBezTo>
                      <a:pt x="3036" y="19543"/>
                      <a:pt x="1401" y="20877"/>
                      <a:pt x="0" y="22211"/>
                    </a:cubicBezTo>
                    <a:cubicBezTo>
                      <a:pt x="1995" y="22874"/>
                      <a:pt x="4002" y="23185"/>
                      <a:pt x="5962" y="23185"/>
                    </a:cubicBezTo>
                    <a:cubicBezTo>
                      <a:pt x="15935" y="23185"/>
                      <a:pt x="24718" y="15137"/>
                      <a:pt x="24718" y="4432"/>
                    </a:cubicBezTo>
                    <a:cubicBezTo>
                      <a:pt x="24718" y="2964"/>
                      <a:pt x="24551" y="1463"/>
                      <a:pt x="24184" y="29"/>
                    </a:cubicBezTo>
                    <a:cubicBezTo>
                      <a:pt x="24011" y="10"/>
                      <a:pt x="23838" y="1"/>
                      <a:pt x="236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7" name="Google Shape;20397;p54"/>
              <p:cNvSpPr/>
              <p:nvPr/>
            </p:nvSpPr>
            <p:spPr>
              <a:xfrm rot="6671875">
                <a:off x="7641799" y="2699523"/>
                <a:ext cx="670063" cy="884546"/>
              </a:xfrm>
              <a:custGeom>
                <a:avLst/>
                <a:gdLst/>
                <a:ahLst/>
                <a:cxnLst/>
                <a:rect l="l" t="t" r="r" b="b"/>
                <a:pathLst>
                  <a:path w="20216" h="26687" extrusionOk="0">
                    <a:moveTo>
                      <a:pt x="7239" y="1"/>
                    </a:moveTo>
                    <a:cubicBezTo>
                      <a:pt x="1" y="7573"/>
                      <a:pt x="434" y="19615"/>
                      <a:pt x="8140" y="26686"/>
                    </a:cubicBezTo>
                    <a:cubicBezTo>
                      <a:pt x="8840" y="26686"/>
                      <a:pt x="9541" y="26420"/>
                      <a:pt x="10074" y="25986"/>
                    </a:cubicBezTo>
                    <a:cubicBezTo>
                      <a:pt x="10541" y="25285"/>
                      <a:pt x="10908" y="24552"/>
                      <a:pt x="11242" y="23784"/>
                    </a:cubicBezTo>
                    <a:cubicBezTo>
                      <a:pt x="11542" y="22950"/>
                      <a:pt x="13177" y="21950"/>
                      <a:pt x="13177" y="21950"/>
                    </a:cubicBezTo>
                    <a:cubicBezTo>
                      <a:pt x="13944" y="21649"/>
                      <a:pt x="14644" y="21216"/>
                      <a:pt x="15278" y="20682"/>
                    </a:cubicBezTo>
                    <a:cubicBezTo>
                      <a:pt x="16012" y="19948"/>
                      <a:pt x="15812" y="20015"/>
                      <a:pt x="15945" y="19148"/>
                    </a:cubicBezTo>
                    <a:cubicBezTo>
                      <a:pt x="16112" y="18280"/>
                      <a:pt x="16446" y="16146"/>
                      <a:pt x="16446" y="16146"/>
                    </a:cubicBezTo>
                    <a:cubicBezTo>
                      <a:pt x="16612" y="15779"/>
                      <a:pt x="16846" y="15445"/>
                      <a:pt x="17113" y="15178"/>
                    </a:cubicBezTo>
                    <a:cubicBezTo>
                      <a:pt x="17647" y="14678"/>
                      <a:pt x="18280" y="14745"/>
                      <a:pt x="19114" y="14177"/>
                    </a:cubicBezTo>
                    <a:cubicBezTo>
                      <a:pt x="19548" y="13877"/>
                      <a:pt x="19881" y="13410"/>
                      <a:pt x="19982" y="12910"/>
                    </a:cubicBezTo>
                    <a:cubicBezTo>
                      <a:pt x="20082" y="12543"/>
                      <a:pt x="20148" y="12176"/>
                      <a:pt x="20215" y="11842"/>
                    </a:cubicBezTo>
                    <a:cubicBezTo>
                      <a:pt x="20215" y="11542"/>
                      <a:pt x="19982" y="11375"/>
                      <a:pt x="19481" y="11109"/>
                    </a:cubicBezTo>
                    <a:cubicBezTo>
                      <a:pt x="18981" y="10808"/>
                      <a:pt x="18814" y="10875"/>
                      <a:pt x="18147" y="10642"/>
                    </a:cubicBezTo>
                    <a:cubicBezTo>
                      <a:pt x="17972" y="10589"/>
                      <a:pt x="17839" y="10571"/>
                      <a:pt x="17728" y="10571"/>
                    </a:cubicBezTo>
                    <a:cubicBezTo>
                      <a:pt x="17479" y="10571"/>
                      <a:pt x="17344" y="10663"/>
                      <a:pt x="17113" y="10663"/>
                    </a:cubicBezTo>
                    <a:cubicBezTo>
                      <a:pt x="17053" y="10663"/>
                      <a:pt x="16988" y="10657"/>
                      <a:pt x="16913" y="10642"/>
                    </a:cubicBezTo>
                    <a:cubicBezTo>
                      <a:pt x="16379" y="10575"/>
                      <a:pt x="16612" y="10508"/>
                      <a:pt x="15645" y="10008"/>
                    </a:cubicBezTo>
                    <a:cubicBezTo>
                      <a:pt x="14711" y="9474"/>
                      <a:pt x="13911" y="7806"/>
                      <a:pt x="13911" y="7806"/>
                    </a:cubicBezTo>
                    <a:cubicBezTo>
                      <a:pt x="13477" y="7606"/>
                      <a:pt x="13010" y="7473"/>
                      <a:pt x="12576" y="7339"/>
                    </a:cubicBezTo>
                    <a:cubicBezTo>
                      <a:pt x="12395" y="7294"/>
                      <a:pt x="12240" y="7278"/>
                      <a:pt x="12098" y="7278"/>
                    </a:cubicBezTo>
                    <a:cubicBezTo>
                      <a:pt x="11737" y="7278"/>
                      <a:pt x="11467" y="7384"/>
                      <a:pt x="11095" y="7384"/>
                    </a:cubicBezTo>
                    <a:cubicBezTo>
                      <a:pt x="10969" y="7384"/>
                      <a:pt x="10832" y="7372"/>
                      <a:pt x="10675" y="7339"/>
                    </a:cubicBezTo>
                    <a:cubicBezTo>
                      <a:pt x="9874" y="7172"/>
                      <a:pt x="9574" y="7272"/>
                      <a:pt x="8607" y="6772"/>
                    </a:cubicBezTo>
                    <a:cubicBezTo>
                      <a:pt x="7673" y="6238"/>
                      <a:pt x="8040" y="6272"/>
                      <a:pt x="7239" y="4937"/>
                    </a:cubicBezTo>
                    <a:cubicBezTo>
                      <a:pt x="6405" y="3603"/>
                      <a:pt x="6872" y="3603"/>
                      <a:pt x="7006" y="2602"/>
                    </a:cubicBezTo>
                    <a:cubicBezTo>
                      <a:pt x="7139" y="1735"/>
                      <a:pt x="7206" y="868"/>
                      <a:pt x="723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000" y="486599"/>
            <a:ext cx="4381895" cy="30092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2" name="Google Shape;20402;p55"/>
          <p:cNvGrpSpPr/>
          <p:nvPr/>
        </p:nvGrpSpPr>
        <p:grpSpPr>
          <a:xfrm>
            <a:off x="5220189" y="1519085"/>
            <a:ext cx="1978079" cy="1257822"/>
            <a:chOff x="5243276" y="1429372"/>
            <a:chExt cx="1978079" cy="1257822"/>
          </a:xfrm>
        </p:grpSpPr>
        <p:grpSp>
          <p:nvGrpSpPr>
            <p:cNvPr id="20403" name="Google Shape;20403;p55"/>
            <p:cNvGrpSpPr/>
            <p:nvPr/>
          </p:nvGrpSpPr>
          <p:grpSpPr>
            <a:xfrm rot="10800000">
              <a:off x="5942201" y="1429372"/>
              <a:ext cx="1232979" cy="1071947"/>
              <a:chOff x="547563" y="1049250"/>
              <a:chExt cx="413863" cy="359750"/>
            </a:xfrm>
          </p:grpSpPr>
          <p:sp>
            <p:nvSpPr>
              <p:cNvPr id="20404" name="Google Shape;20404;p55"/>
              <p:cNvSpPr/>
              <p:nvPr/>
            </p:nvSpPr>
            <p:spPr>
              <a:xfrm>
                <a:off x="591375" y="1170250"/>
                <a:ext cx="236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29" extrusionOk="0">
                    <a:moveTo>
                      <a:pt x="929" y="384"/>
                    </a:moveTo>
                    <a:cubicBezTo>
                      <a:pt x="945" y="736"/>
                      <a:pt x="513" y="928"/>
                      <a:pt x="256" y="688"/>
                    </a:cubicBezTo>
                    <a:cubicBezTo>
                      <a:pt x="0" y="432"/>
                      <a:pt x="176" y="0"/>
                      <a:pt x="529" y="0"/>
                    </a:cubicBezTo>
                    <a:cubicBezTo>
                      <a:pt x="753" y="0"/>
                      <a:pt x="929" y="160"/>
                      <a:pt x="929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5" name="Google Shape;20405;p55"/>
              <p:cNvSpPr/>
              <p:nvPr/>
            </p:nvSpPr>
            <p:spPr>
              <a:xfrm>
                <a:off x="920975" y="1278175"/>
                <a:ext cx="232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5" extrusionOk="0">
                    <a:moveTo>
                      <a:pt x="928" y="401"/>
                    </a:moveTo>
                    <a:cubicBezTo>
                      <a:pt x="928" y="769"/>
                      <a:pt x="496" y="945"/>
                      <a:pt x="240" y="689"/>
                    </a:cubicBezTo>
                    <a:cubicBezTo>
                      <a:pt x="0" y="433"/>
                      <a:pt x="192" y="1"/>
                      <a:pt x="544" y="1"/>
                    </a:cubicBezTo>
                    <a:cubicBezTo>
                      <a:pt x="768" y="17"/>
                      <a:pt x="928" y="193"/>
                      <a:pt x="928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6" name="Google Shape;20406;p55"/>
              <p:cNvSpPr/>
              <p:nvPr/>
            </p:nvSpPr>
            <p:spPr>
              <a:xfrm>
                <a:off x="612363" y="1273175"/>
                <a:ext cx="236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7" name="Google Shape;20407;p55"/>
              <p:cNvSpPr/>
              <p:nvPr/>
            </p:nvSpPr>
            <p:spPr>
              <a:xfrm>
                <a:off x="755950" y="12476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0"/>
                    </a:moveTo>
                    <a:cubicBezTo>
                      <a:pt x="208" y="208"/>
                      <a:pt x="0" y="0"/>
                      <a:pt x="128" y="0"/>
                    </a:cubicBezTo>
                    <a:cubicBezTo>
                      <a:pt x="176" y="0"/>
                      <a:pt x="208" y="32"/>
                      <a:pt x="208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8" name="Google Shape;20408;p55"/>
              <p:cNvSpPr/>
              <p:nvPr/>
            </p:nvSpPr>
            <p:spPr>
              <a:xfrm>
                <a:off x="956200" y="11870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32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9" name="Google Shape;20409;p55"/>
              <p:cNvSpPr/>
              <p:nvPr/>
            </p:nvSpPr>
            <p:spPr>
              <a:xfrm>
                <a:off x="868950" y="13069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1"/>
                    </a:moveTo>
                    <a:cubicBezTo>
                      <a:pt x="209" y="209"/>
                      <a:pt x="1" y="1"/>
                      <a:pt x="129" y="1"/>
                    </a:cubicBezTo>
                    <a:cubicBezTo>
                      <a:pt x="177" y="1"/>
                      <a:pt x="209" y="33"/>
                      <a:pt x="209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0" name="Google Shape;20410;p55"/>
              <p:cNvSpPr/>
              <p:nvPr/>
            </p:nvSpPr>
            <p:spPr>
              <a:xfrm>
                <a:off x="547563" y="1123975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1" name="Google Shape;20411;p55"/>
              <p:cNvSpPr/>
              <p:nvPr/>
            </p:nvSpPr>
            <p:spPr>
              <a:xfrm>
                <a:off x="777950" y="10492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76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2" name="Google Shape;20412;p55"/>
              <p:cNvSpPr/>
              <p:nvPr/>
            </p:nvSpPr>
            <p:spPr>
              <a:xfrm>
                <a:off x="739150" y="13364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60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3" name="Google Shape;20413;p55"/>
              <p:cNvSpPr/>
              <p:nvPr/>
            </p:nvSpPr>
            <p:spPr>
              <a:xfrm>
                <a:off x="699775" y="1195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161" y="80"/>
                    </a:moveTo>
                    <a:cubicBezTo>
                      <a:pt x="161" y="128"/>
                      <a:pt x="113" y="160"/>
                      <a:pt x="81" y="160"/>
                    </a:cubicBezTo>
                    <a:cubicBezTo>
                      <a:pt x="33" y="160"/>
                      <a:pt x="1" y="128"/>
                      <a:pt x="1" y="80"/>
                    </a:cubicBezTo>
                    <a:cubicBezTo>
                      <a:pt x="1" y="48"/>
                      <a:pt x="33" y="0"/>
                      <a:pt x="81" y="0"/>
                    </a:cubicBezTo>
                    <a:cubicBezTo>
                      <a:pt x="113" y="0"/>
                      <a:pt x="161" y="48"/>
                      <a:pt x="161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4" name="Google Shape;20414;p55"/>
              <p:cNvSpPr/>
              <p:nvPr/>
            </p:nvSpPr>
            <p:spPr>
              <a:xfrm>
                <a:off x="926975" y="1357775"/>
                <a:ext cx="4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5" extrusionOk="0">
                    <a:moveTo>
                      <a:pt x="160" y="113"/>
                    </a:moveTo>
                    <a:cubicBezTo>
                      <a:pt x="160" y="225"/>
                      <a:pt x="0" y="225"/>
                      <a:pt x="0" y="113"/>
                    </a:cubicBezTo>
                    <a:cubicBezTo>
                      <a:pt x="0" y="1"/>
                      <a:pt x="160" y="1"/>
                      <a:pt x="160" y="11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5" name="Google Shape;20415;p55"/>
              <p:cNvSpPr/>
              <p:nvPr/>
            </p:nvSpPr>
            <p:spPr>
              <a:xfrm>
                <a:off x="891775" y="1339775"/>
                <a:ext cx="48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9" extrusionOk="0">
                    <a:moveTo>
                      <a:pt x="192" y="97"/>
                    </a:moveTo>
                    <a:cubicBezTo>
                      <a:pt x="192" y="209"/>
                      <a:pt x="0" y="17"/>
                      <a:pt x="112" y="17"/>
                    </a:cubicBezTo>
                    <a:cubicBezTo>
                      <a:pt x="160" y="1"/>
                      <a:pt x="192" y="49"/>
                      <a:pt x="192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6" name="Google Shape;20416;p55"/>
              <p:cNvSpPr/>
              <p:nvPr/>
            </p:nvSpPr>
            <p:spPr>
              <a:xfrm>
                <a:off x="580363" y="1174375"/>
                <a:ext cx="64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7" name="Google Shape;20417;p55"/>
              <p:cNvSpPr/>
              <p:nvPr/>
            </p:nvSpPr>
            <p:spPr>
              <a:xfrm>
                <a:off x="689963" y="13167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8" name="Google Shape;20418;p55"/>
              <p:cNvSpPr/>
              <p:nvPr/>
            </p:nvSpPr>
            <p:spPr>
              <a:xfrm>
                <a:off x="886550" y="13981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3" y="321"/>
                    </a:cubicBezTo>
                    <a:cubicBezTo>
                      <a:pt x="1" y="209"/>
                      <a:pt x="81" y="1"/>
                      <a:pt x="241" y="17"/>
                    </a:cubicBezTo>
                    <a:cubicBezTo>
                      <a:pt x="353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9" name="Google Shape;20419;p55"/>
              <p:cNvSpPr/>
              <p:nvPr/>
            </p:nvSpPr>
            <p:spPr>
              <a:xfrm>
                <a:off x="712550" y="1307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2" y="193"/>
                    </a:moveTo>
                    <a:cubicBezTo>
                      <a:pt x="432" y="353"/>
                      <a:pt x="224" y="433"/>
                      <a:pt x="112" y="321"/>
                    </a:cubicBezTo>
                    <a:cubicBezTo>
                      <a:pt x="0" y="209"/>
                      <a:pt x="80" y="17"/>
                      <a:pt x="240" y="17"/>
                    </a:cubicBezTo>
                    <a:cubicBezTo>
                      <a:pt x="336" y="1"/>
                      <a:pt x="432" y="81"/>
                      <a:pt x="432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0" name="Google Shape;20420;p55"/>
              <p:cNvSpPr/>
              <p:nvPr/>
            </p:nvSpPr>
            <p:spPr>
              <a:xfrm>
                <a:off x="866150" y="1242575"/>
                <a:ext cx="104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7" y="176"/>
                    </a:moveTo>
                    <a:cubicBezTo>
                      <a:pt x="417" y="336"/>
                      <a:pt x="225" y="416"/>
                      <a:pt x="113" y="304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1" name="Google Shape;20421;p55"/>
              <p:cNvSpPr/>
              <p:nvPr/>
            </p:nvSpPr>
            <p:spPr>
              <a:xfrm>
                <a:off x="634550" y="1356175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96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2" name="Google Shape;20422;p55"/>
              <p:cNvSpPr/>
              <p:nvPr/>
            </p:nvSpPr>
            <p:spPr>
              <a:xfrm>
                <a:off x="659963" y="1141575"/>
                <a:ext cx="104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3" name="Google Shape;20423;p55"/>
              <p:cNvSpPr/>
              <p:nvPr/>
            </p:nvSpPr>
            <p:spPr>
              <a:xfrm>
                <a:off x="709775" y="1234250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3" y="177"/>
                    </a:moveTo>
                    <a:cubicBezTo>
                      <a:pt x="433" y="337"/>
                      <a:pt x="225" y="417"/>
                      <a:pt x="113" y="305"/>
                    </a:cubicBezTo>
                    <a:cubicBezTo>
                      <a:pt x="1" y="193"/>
                      <a:pt x="81" y="1"/>
                      <a:pt x="241" y="1"/>
                    </a:cubicBezTo>
                    <a:cubicBezTo>
                      <a:pt x="353" y="1"/>
                      <a:pt x="433" y="81"/>
                      <a:pt x="433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4" name="Google Shape;20424;p55"/>
              <p:cNvSpPr/>
              <p:nvPr/>
            </p:nvSpPr>
            <p:spPr>
              <a:xfrm>
                <a:off x="930000" y="12969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57"/>
                    </a:moveTo>
                    <a:cubicBezTo>
                      <a:pt x="368" y="481"/>
                      <a:pt x="48" y="481"/>
                      <a:pt x="32" y="257"/>
                    </a:cubicBezTo>
                    <a:cubicBezTo>
                      <a:pt x="0" y="1"/>
                      <a:pt x="416" y="1"/>
                      <a:pt x="400" y="25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5" name="Google Shape;20425;p55"/>
              <p:cNvSpPr/>
              <p:nvPr/>
            </p:nvSpPr>
            <p:spPr>
              <a:xfrm>
                <a:off x="802350" y="1341275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385" y="209"/>
                    </a:moveTo>
                    <a:cubicBezTo>
                      <a:pt x="417" y="481"/>
                      <a:pt x="0" y="481"/>
                      <a:pt x="32" y="209"/>
                    </a:cubicBezTo>
                    <a:cubicBezTo>
                      <a:pt x="48" y="1"/>
                      <a:pt x="369" y="1"/>
                      <a:pt x="38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6" name="Google Shape;20426;p55"/>
              <p:cNvSpPr/>
              <p:nvPr/>
            </p:nvSpPr>
            <p:spPr>
              <a:xfrm>
                <a:off x="842200" y="12790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09"/>
                    </a:moveTo>
                    <a:cubicBezTo>
                      <a:pt x="416" y="481"/>
                      <a:pt x="0" y="481"/>
                      <a:pt x="32" y="209"/>
                    </a:cubicBezTo>
                    <a:cubicBezTo>
                      <a:pt x="48" y="1"/>
                      <a:pt x="368" y="1"/>
                      <a:pt x="400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7" name="Google Shape;20427;p55"/>
              <p:cNvSpPr/>
              <p:nvPr/>
            </p:nvSpPr>
            <p:spPr>
              <a:xfrm>
                <a:off x="842550" y="1337375"/>
                <a:ext cx="10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81" extrusionOk="0">
                    <a:moveTo>
                      <a:pt x="401" y="273"/>
                    </a:moveTo>
                    <a:cubicBezTo>
                      <a:pt x="369" y="481"/>
                      <a:pt x="65" y="481"/>
                      <a:pt x="33" y="273"/>
                    </a:cubicBezTo>
                    <a:cubicBezTo>
                      <a:pt x="1" y="1"/>
                      <a:pt x="433" y="1"/>
                      <a:pt x="401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8" name="Google Shape;20428;p55"/>
              <p:cNvSpPr/>
              <p:nvPr/>
            </p:nvSpPr>
            <p:spPr>
              <a:xfrm>
                <a:off x="809350" y="1152575"/>
                <a:ext cx="3882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9" y="1552"/>
                    </a:moveTo>
                    <a:lnTo>
                      <a:pt x="769" y="1552"/>
                    </a:lnTo>
                    <a:cubicBezTo>
                      <a:pt x="769" y="1120"/>
                      <a:pt x="417" y="784"/>
                      <a:pt x="1" y="784"/>
                    </a:cubicBezTo>
                    <a:lnTo>
                      <a:pt x="1" y="784"/>
                    </a:lnTo>
                    <a:cubicBezTo>
                      <a:pt x="417" y="784"/>
                      <a:pt x="769" y="432"/>
                      <a:pt x="769" y="0"/>
                    </a:cubicBezTo>
                    <a:lnTo>
                      <a:pt x="769" y="0"/>
                    </a:lnTo>
                    <a:cubicBezTo>
                      <a:pt x="769" y="432"/>
                      <a:pt x="1121" y="784"/>
                      <a:pt x="1553" y="784"/>
                    </a:cubicBezTo>
                    <a:lnTo>
                      <a:pt x="1553" y="784"/>
                    </a:lnTo>
                    <a:cubicBezTo>
                      <a:pt x="1121" y="784"/>
                      <a:pt x="769" y="1120"/>
                      <a:pt x="769" y="155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9" name="Google Shape;20429;p55"/>
              <p:cNvSpPr/>
              <p:nvPr/>
            </p:nvSpPr>
            <p:spPr>
              <a:xfrm>
                <a:off x="615963" y="1208375"/>
                <a:ext cx="388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30" name="Google Shape;20430;p55"/>
            <p:cNvGrpSpPr/>
            <p:nvPr/>
          </p:nvGrpSpPr>
          <p:grpSpPr>
            <a:xfrm rot="10800000">
              <a:off x="5243276" y="1581772"/>
              <a:ext cx="1232979" cy="1071947"/>
              <a:chOff x="547563" y="1049250"/>
              <a:chExt cx="413863" cy="359750"/>
            </a:xfrm>
          </p:grpSpPr>
          <p:sp>
            <p:nvSpPr>
              <p:cNvPr id="20431" name="Google Shape;20431;p55"/>
              <p:cNvSpPr/>
              <p:nvPr/>
            </p:nvSpPr>
            <p:spPr>
              <a:xfrm>
                <a:off x="591375" y="1170250"/>
                <a:ext cx="236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29" extrusionOk="0">
                    <a:moveTo>
                      <a:pt x="929" y="384"/>
                    </a:moveTo>
                    <a:cubicBezTo>
                      <a:pt x="945" y="736"/>
                      <a:pt x="513" y="928"/>
                      <a:pt x="256" y="688"/>
                    </a:cubicBezTo>
                    <a:cubicBezTo>
                      <a:pt x="0" y="432"/>
                      <a:pt x="176" y="0"/>
                      <a:pt x="529" y="0"/>
                    </a:cubicBezTo>
                    <a:cubicBezTo>
                      <a:pt x="753" y="0"/>
                      <a:pt x="929" y="160"/>
                      <a:pt x="929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2" name="Google Shape;20432;p55"/>
              <p:cNvSpPr/>
              <p:nvPr/>
            </p:nvSpPr>
            <p:spPr>
              <a:xfrm>
                <a:off x="920975" y="1278175"/>
                <a:ext cx="232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5" extrusionOk="0">
                    <a:moveTo>
                      <a:pt x="928" y="401"/>
                    </a:moveTo>
                    <a:cubicBezTo>
                      <a:pt x="928" y="769"/>
                      <a:pt x="496" y="945"/>
                      <a:pt x="240" y="689"/>
                    </a:cubicBezTo>
                    <a:cubicBezTo>
                      <a:pt x="0" y="433"/>
                      <a:pt x="192" y="1"/>
                      <a:pt x="544" y="1"/>
                    </a:cubicBezTo>
                    <a:cubicBezTo>
                      <a:pt x="768" y="17"/>
                      <a:pt x="928" y="193"/>
                      <a:pt x="928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3" name="Google Shape;20433;p55"/>
              <p:cNvSpPr/>
              <p:nvPr/>
            </p:nvSpPr>
            <p:spPr>
              <a:xfrm>
                <a:off x="612363" y="1273175"/>
                <a:ext cx="236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4" name="Google Shape;20434;p55"/>
              <p:cNvSpPr/>
              <p:nvPr/>
            </p:nvSpPr>
            <p:spPr>
              <a:xfrm>
                <a:off x="755950" y="12476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0"/>
                    </a:moveTo>
                    <a:cubicBezTo>
                      <a:pt x="208" y="208"/>
                      <a:pt x="0" y="0"/>
                      <a:pt x="128" y="0"/>
                    </a:cubicBezTo>
                    <a:cubicBezTo>
                      <a:pt x="176" y="0"/>
                      <a:pt x="208" y="32"/>
                      <a:pt x="208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5" name="Google Shape;20435;p55"/>
              <p:cNvSpPr/>
              <p:nvPr/>
            </p:nvSpPr>
            <p:spPr>
              <a:xfrm>
                <a:off x="956200" y="11870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32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6" name="Google Shape;20436;p55"/>
              <p:cNvSpPr/>
              <p:nvPr/>
            </p:nvSpPr>
            <p:spPr>
              <a:xfrm>
                <a:off x="868950" y="13069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1"/>
                    </a:moveTo>
                    <a:cubicBezTo>
                      <a:pt x="209" y="209"/>
                      <a:pt x="1" y="1"/>
                      <a:pt x="129" y="1"/>
                    </a:cubicBezTo>
                    <a:cubicBezTo>
                      <a:pt x="177" y="1"/>
                      <a:pt x="209" y="33"/>
                      <a:pt x="209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7" name="Google Shape;20437;p55"/>
              <p:cNvSpPr/>
              <p:nvPr/>
            </p:nvSpPr>
            <p:spPr>
              <a:xfrm>
                <a:off x="547563" y="1123975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8" name="Google Shape;20438;p55"/>
              <p:cNvSpPr/>
              <p:nvPr/>
            </p:nvSpPr>
            <p:spPr>
              <a:xfrm>
                <a:off x="777950" y="10492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76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9" name="Google Shape;20439;p55"/>
              <p:cNvSpPr/>
              <p:nvPr/>
            </p:nvSpPr>
            <p:spPr>
              <a:xfrm>
                <a:off x="739150" y="13364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60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0" name="Google Shape;20440;p55"/>
              <p:cNvSpPr/>
              <p:nvPr/>
            </p:nvSpPr>
            <p:spPr>
              <a:xfrm>
                <a:off x="699775" y="1195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161" y="80"/>
                    </a:moveTo>
                    <a:cubicBezTo>
                      <a:pt x="161" y="128"/>
                      <a:pt x="113" y="160"/>
                      <a:pt x="81" y="160"/>
                    </a:cubicBezTo>
                    <a:cubicBezTo>
                      <a:pt x="33" y="160"/>
                      <a:pt x="1" y="128"/>
                      <a:pt x="1" y="80"/>
                    </a:cubicBezTo>
                    <a:cubicBezTo>
                      <a:pt x="1" y="48"/>
                      <a:pt x="33" y="0"/>
                      <a:pt x="81" y="0"/>
                    </a:cubicBezTo>
                    <a:cubicBezTo>
                      <a:pt x="113" y="0"/>
                      <a:pt x="161" y="48"/>
                      <a:pt x="161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1" name="Google Shape;20441;p55"/>
              <p:cNvSpPr/>
              <p:nvPr/>
            </p:nvSpPr>
            <p:spPr>
              <a:xfrm>
                <a:off x="926975" y="1357775"/>
                <a:ext cx="4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5" extrusionOk="0">
                    <a:moveTo>
                      <a:pt x="160" y="113"/>
                    </a:moveTo>
                    <a:cubicBezTo>
                      <a:pt x="160" y="225"/>
                      <a:pt x="0" y="225"/>
                      <a:pt x="0" y="113"/>
                    </a:cubicBezTo>
                    <a:cubicBezTo>
                      <a:pt x="0" y="1"/>
                      <a:pt x="160" y="1"/>
                      <a:pt x="160" y="11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2" name="Google Shape;20442;p55"/>
              <p:cNvSpPr/>
              <p:nvPr/>
            </p:nvSpPr>
            <p:spPr>
              <a:xfrm>
                <a:off x="891775" y="1339775"/>
                <a:ext cx="48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9" extrusionOk="0">
                    <a:moveTo>
                      <a:pt x="192" y="97"/>
                    </a:moveTo>
                    <a:cubicBezTo>
                      <a:pt x="192" y="209"/>
                      <a:pt x="0" y="17"/>
                      <a:pt x="112" y="17"/>
                    </a:cubicBezTo>
                    <a:cubicBezTo>
                      <a:pt x="160" y="1"/>
                      <a:pt x="192" y="49"/>
                      <a:pt x="192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3" name="Google Shape;20443;p55"/>
              <p:cNvSpPr/>
              <p:nvPr/>
            </p:nvSpPr>
            <p:spPr>
              <a:xfrm>
                <a:off x="580363" y="1174375"/>
                <a:ext cx="64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4" name="Google Shape;20444;p55"/>
              <p:cNvSpPr/>
              <p:nvPr/>
            </p:nvSpPr>
            <p:spPr>
              <a:xfrm>
                <a:off x="689963" y="13167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5" name="Google Shape;20445;p55"/>
              <p:cNvSpPr/>
              <p:nvPr/>
            </p:nvSpPr>
            <p:spPr>
              <a:xfrm>
                <a:off x="886550" y="13981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3" y="321"/>
                    </a:cubicBezTo>
                    <a:cubicBezTo>
                      <a:pt x="1" y="209"/>
                      <a:pt x="81" y="1"/>
                      <a:pt x="241" y="17"/>
                    </a:cubicBezTo>
                    <a:cubicBezTo>
                      <a:pt x="353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6" name="Google Shape;20446;p55"/>
              <p:cNvSpPr/>
              <p:nvPr/>
            </p:nvSpPr>
            <p:spPr>
              <a:xfrm>
                <a:off x="712550" y="1307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2" y="193"/>
                    </a:moveTo>
                    <a:cubicBezTo>
                      <a:pt x="432" y="353"/>
                      <a:pt x="224" y="433"/>
                      <a:pt x="112" y="321"/>
                    </a:cubicBezTo>
                    <a:cubicBezTo>
                      <a:pt x="0" y="209"/>
                      <a:pt x="80" y="17"/>
                      <a:pt x="240" y="17"/>
                    </a:cubicBezTo>
                    <a:cubicBezTo>
                      <a:pt x="336" y="1"/>
                      <a:pt x="432" y="81"/>
                      <a:pt x="432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7" name="Google Shape;20447;p55"/>
              <p:cNvSpPr/>
              <p:nvPr/>
            </p:nvSpPr>
            <p:spPr>
              <a:xfrm>
                <a:off x="866150" y="1242575"/>
                <a:ext cx="104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7" y="176"/>
                    </a:moveTo>
                    <a:cubicBezTo>
                      <a:pt x="417" y="336"/>
                      <a:pt x="225" y="416"/>
                      <a:pt x="113" y="304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8" name="Google Shape;20448;p55"/>
              <p:cNvSpPr/>
              <p:nvPr/>
            </p:nvSpPr>
            <p:spPr>
              <a:xfrm>
                <a:off x="634550" y="1356175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96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9" name="Google Shape;20449;p55"/>
              <p:cNvSpPr/>
              <p:nvPr/>
            </p:nvSpPr>
            <p:spPr>
              <a:xfrm>
                <a:off x="659963" y="1141575"/>
                <a:ext cx="104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0" name="Google Shape;20450;p55"/>
              <p:cNvSpPr/>
              <p:nvPr/>
            </p:nvSpPr>
            <p:spPr>
              <a:xfrm>
                <a:off x="709775" y="1234250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3" y="177"/>
                    </a:moveTo>
                    <a:cubicBezTo>
                      <a:pt x="433" y="337"/>
                      <a:pt x="225" y="417"/>
                      <a:pt x="113" y="305"/>
                    </a:cubicBezTo>
                    <a:cubicBezTo>
                      <a:pt x="1" y="193"/>
                      <a:pt x="81" y="1"/>
                      <a:pt x="241" y="1"/>
                    </a:cubicBezTo>
                    <a:cubicBezTo>
                      <a:pt x="353" y="1"/>
                      <a:pt x="433" y="81"/>
                      <a:pt x="433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1" name="Google Shape;20451;p55"/>
              <p:cNvSpPr/>
              <p:nvPr/>
            </p:nvSpPr>
            <p:spPr>
              <a:xfrm>
                <a:off x="930000" y="12969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57"/>
                    </a:moveTo>
                    <a:cubicBezTo>
                      <a:pt x="368" y="481"/>
                      <a:pt x="48" y="481"/>
                      <a:pt x="32" y="257"/>
                    </a:cubicBezTo>
                    <a:cubicBezTo>
                      <a:pt x="0" y="1"/>
                      <a:pt x="416" y="1"/>
                      <a:pt x="400" y="25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2" name="Google Shape;20452;p55"/>
              <p:cNvSpPr/>
              <p:nvPr/>
            </p:nvSpPr>
            <p:spPr>
              <a:xfrm>
                <a:off x="802350" y="1341275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385" y="209"/>
                    </a:moveTo>
                    <a:cubicBezTo>
                      <a:pt x="417" y="481"/>
                      <a:pt x="0" y="481"/>
                      <a:pt x="32" y="209"/>
                    </a:cubicBezTo>
                    <a:cubicBezTo>
                      <a:pt x="48" y="1"/>
                      <a:pt x="369" y="1"/>
                      <a:pt x="38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3" name="Google Shape;20453;p55"/>
              <p:cNvSpPr/>
              <p:nvPr/>
            </p:nvSpPr>
            <p:spPr>
              <a:xfrm>
                <a:off x="842200" y="12790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09"/>
                    </a:moveTo>
                    <a:cubicBezTo>
                      <a:pt x="416" y="481"/>
                      <a:pt x="0" y="481"/>
                      <a:pt x="32" y="209"/>
                    </a:cubicBezTo>
                    <a:cubicBezTo>
                      <a:pt x="48" y="1"/>
                      <a:pt x="368" y="1"/>
                      <a:pt x="400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4" name="Google Shape;20454;p55"/>
              <p:cNvSpPr/>
              <p:nvPr/>
            </p:nvSpPr>
            <p:spPr>
              <a:xfrm>
                <a:off x="842550" y="1337375"/>
                <a:ext cx="10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81" extrusionOk="0">
                    <a:moveTo>
                      <a:pt x="401" y="273"/>
                    </a:moveTo>
                    <a:cubicBezTo>
                      <a:pt x="369" y="481"/>
                      <a:pt x="65" y="481"/>
                      <a:pt x="33" y="273"/>
                    </a:cubicBezTo>
                    <a:cubicBezTo>
                      <a:pt x="1" y="1"/>
                      <a:pt x="433" y="1"/>
                      <a:pt x="401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5" name="Google Shape;20455;p55"/>
              <p:cNvSpPr/>
              <p:nvPr/>
            </p:nvSpPr>
            <p:spPr>
              <a:xfrm>
                <a:off x="809350" y="1152575"/>
                <a:ext cx="3882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9" y="1552"/>
                    </a:moveTo>
                    <a:lnTo>
                      <a:pt x="769" y="1552"/>
                    </a:lnTo>
                    <a:cubicBezTo>
                      <a:pt x="769" y="1120"/>
                      <a:pt x="417" y="784"/>
                      <a:pt x="1" y="784"/>
                    </a:cubicBezTo>
                    <a:lnTo>
                      <a:pt x="1" y="784"/>
                    </a:lnTo>
                    <a:cubicBezTo>
                      <a:pt x="417" y="784"/>
                      <a:pt x="769" y="432"/>
                      <a:pt x="769" y="0"/>
                    </a:cubicBezTo>
                    <a:lnTo>
                      <a:pt x="769" y="0"/>
                    </a:lnTo>
                    <a:cubicBezTo>
                      <a:pt x="769" y="432"/>
                      <a:pt x="1121" y="784"/>
                      <a:pt x="1553" y="784"/>
                    </a:cubicBezTo>
                    <a:lnTo>
                      <a:pt x="1553" y="784"/>
                    </a:lnTo>
                    <a:cubicBezTo>
                      <a:pt x="1121" y="784"/>
                      <a:pt x="769" y="1120"/>
                      <a:pt x="769" y="155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6" name="Google Shape;20456;p55"/>
              <p:cNvSpPr/>
              <p:nvPr/>
            </p:nvSpPr>
            <p:spPr>
              <a:xfrm>
                <a:off x="615963" y="1208375"/>
                <a:ext cx="388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57" name="Google Shape;20457;p55"/>
            <p:cNvGrpSpPr/>
            <p:nvPr/>
          </p:nvGrpSpPr>
          <p:grpSpPr>
            <a:xfrm>
              <a:off x="5289451" y="1615247"/>
              <a:ext cx="1232979" cy="1071947"/>
              <a:chOff x="547563" y="1049250"/>
              <a:chExt cx="413863" cy="359750"/>
            </a:xfrm>
          </p:grpSpPr>
          <p:sp>
            <p:nvSpPr>
              <p:cNvPr id="20458" name="Google Shape;20458;p55"/>
              <p:cNvSpPr/>
              <p:nvPr/>
            </p:nvSpPr>
            <p:spPr>
              <a:xfrm>
                <a:off x="591375" y="1170250"/>
                <a:ext cx="236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29" extrusionOk="0">
                    <a:moveTo>
                      <a:pt x="929" y="384"/>
                    </a:moveTo>
                    <a:cubicBezTo>
                      <a:pt x="945" y="736"/>
                      <a:pt x="513" y="928"/>
                      <a:pt x="256" y="688"/>
                    </a:cubicBezTo>
                    <a:cubicBezTo>
                      <a:pt x="0" y="432"/>
                      <a:pt x="176" y="0"/>
                      <a:pt x="529" y="0"/>
                    </a:cubicBezTo>
                    <a:cubicBezTo>
                      <a:pt x="753" y="0"/>
                      <a:pt x="929" y="160"/>
                      <a:pt x="929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9" name="Google Shape;20459;p55"/>
              <p:cNvSpPr/>
              <p:nvPr/>
            </p:nvSpPr>
            <p:spPr>
              <a:xfrm>
                <a:off x="920975" y="1278175"/>
                <a:ext cx="232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5" extrusionOk="0">
                    <a:moveTo>
                      <a:pt x="928" y="401"/>
                    </a:moveTo>
                    <a:cubicBezTo>
                      <a:pt x="928" y="769"/>
                      <a:pt x="496" y="945"/>
                      <a:pt x="240" y="689"/>
                    </a:cubicBezTo>
                    <a:cubicBezTo>
                      <a:pt x="0" y="433"/>
                      <a:pt x="192" y="1"/>
                      <a:pt x="544" y="1"/>
                    </a:cubicBezTo>
                    <a:cubicBezTo>
                      <a:pt x="768" y="17"/>
                      <a:pt x="928" y="193"/>
                      <a:pt x="928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0" name="Google Shape;20460;p55"/>
              <p:cNvSpPr/>
              <p:nvPr/>
            </p:nvSpPr>
            <p:spPr>
              <a:xfrm>
                <a:off x="612363" y="1273175"/>
                <a:ext cx="236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1" name="Google Shape;20461;p55"/>
              <p:cNvSpPr/>
              <p:nvPr/>
            </p:nvSpPr>
            <p:spPr>
              <a:xfrm>
                <a:off x="755950" y="12476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0"/>
                    </a:moveTo>
                    <a:cubicBezTo>
                      <a:pt x="208" y="208"/>
                      <a:pt x="0" y="0"/>
                      <a:pt x="128" y="0"/>
                    </a:cubicBezTo>
                    <a:cubicBezTo>
                      <a:pt x="176" y="0"/>
                      <a:pt x="208" y="32"/>
                      <a:pt x="208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2" name="Google Shape;20462;p55"/>
              <p:cNvSpPr/>
              <p:nvPr/>
            </p:nvSpPr>
            <p:spPr>
              <a:xfrm>
                <a:off x="956200" y="11870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32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3" name="Google Shape;20463;p55"/>
              <p:cNvSpPr/>
              <p:nvPr/>
            </p:nvSpPr>
            <p:spPr>
              <a:xfrm>
                <a:off x="868950" y="13069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1"/>
                    </a:moveTo>
                    <a:cubicBezTo>
                      <a:pt x="209" y="209"/>
                      <a:pt x="1" y="1"/>
                      <a:pt x="129" y="1"/>
                    </a:cubicBezTo>
                    <a:cubicBezTo>
                      <a:pt x="177" y="1"/>
                      <a:pt x="209" y="33"/>
                      <a:pt x="209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4" name="Google Shape;20464;p55"/>
              <p:cNvSpPr/>
              <p:nvPr/>
            </p:nvSpPr>
            <p:spPr>
              <a:xfrm>
                <a:off x="547563" y="1123975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5" name="Google Shape;20465;p55"/>
              <p:cNvSpPr/>
              <p:nvPr/>
            </p:nvSpPr>
            <p:spPr>
              <a:xfrm>
                <a:off x="777950" y="10492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76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6" name="Google Shape;20466;p55"/>
              <p:cNvSpPr/>
              <p:nvPr/>
            </p:nvSpPr>
            <p:spPr>
              <a:xfrm>
                <a:off x="739150" y="13364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60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7" name="Google Shape;20467;p55"/>
              <p:cNvSpPr/>
              <p:nvPr/>
            </p:nvSpPr>
            <p:spPr>
              <a:xfrm>
                <a:off x="699775" y="1195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161" y="80"/>
                    </a:moveTo>
                    <a:cubicBezTo>
                      <a:pt x="161" y="128"/>
                      <a:pt x="113" y="160"/>
                      <a:pt x="81" y="160"/>
                    </a:cubicBezTo>
                    <a:cubicBezTo>
                      <a:pt x="33" y="160"/>
                      <a:pt x="1" y="128"/>
                      <a:pt x="1" y="80"/>
                    </a:cubicBezTo>
                    <a:cubicBezTo>
                      <a:pt x="1" y="48"/>
                      <a:pt x="33" y="0"/>
                      <a:pt x="81" y="0"/>
                    </a:cubicBezTo>
                    <a:cubicBezTo>
                      <a:pt x="113" y="0"/>
                      <a:pt x="161" y="48"/>
                      <a:pt x="161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8" name="Google Shape;20468;p55"/>
              <p:cNvSpPr/>
              <p:nvPr/>
            </p:nvSpPr>
            <p:spPr>
              <a:xfrm>
                <a:off x="926975" y="1357775"/>
                <a:ext cx="4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5" extrusionOk="0">
                    <a:moveTo>
                      <a:pt x="160" y="113"/>
                    </a:moveTo>
                    <a:cubicBezTo>
                      <a:pt x="160" y="225"/>
                      <a:pt x="0" y="225"/>
                      <a:pt x="0" y="113"/>
                    </a:cubicBezTo>
                    <a:cubicBezTo>
                      <a:pt x="0" y="1"/>
                      <a:pt x="160" y="1"/>
                      <a:pt x="160" y="11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9" name="Google Shape;20469;p55"/>
              <p:cNvSpPr/>
              <p:nvPr/>
            </p:nvSpPr>
            <p:spPr>
              <a:xfrm>
                <a:off x="891775" y="1339775"/>
                <a:ext cx="48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9" extrusionOk="0">
                    <a:moveTo>
                      <a:pt x="192" y="97"/>
                    </a:moveTo>
                    <a:cubicBezTo>
                      <a:pt x="192" y="209"/>
                      <a:pt x="0" y="17"/>
                      <a:pt x="112" y="17"/>
                    </a:cubicBezTo>
                    <a:cubicBezTo>
                      <a:pt x="160" y="1"/>
                      <a:pt x="192" y="49"/>
                      <a:pt x="192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0" name="Google Shape;20470;p55"/>
              <p:cNvSpPr/>
              <p:nvPr/>
            </p:nvSpPr>
            <p:spPr>
              <a:xfrm>
                <a:off x="580363" y="1174375"/>
                <a:ext cx="64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1" name="Google Shape;20471;p55"/>
              <p:cNvSpPr/>
              <p:nvPr/>
            </p:nvSpPr>
            <p:spPr>
              <a:xfrm>
                <a:off x="689963" y="13167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2" name="Google Shape;20472;p55"/>
              <p:cNvSpPr/>
              <p:nvPr/>
            </p:nvSpPr>
            <p:spPr>
              <a:xfrm>
                <a:off x="886550" y="13981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3" y="321"/>
                    </a:cubicBezTo>
                    <a:cubicBezTo>
                      <a:pt x="1" y="209"/>
                      <a:pt x="81" y="1"/>
                      <a:pt x="241" y="17"/>
                    </a:cubicBezTo>
                    <a:cubicBezTo>
                      <a:pt x="353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3" name="Google Shape;20473;p55"/>
              <p:cNvSpPr/>
              <p:nvPr/>
            </p:nvSpPr>
            <p:spPr>
              <a:xfrm>
                <a:off x="712550" y="1307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2" y="193"/>
                    </a:moveTo>
                    <a:cubicBezTo>
                      <a:pt x="432" y="353"/>
                      <a:pt x="224" y="433"/>
                      <a:pt x="112" y="321"/>
                    </a:cubicBezTo>
                    <a:cubicBezTo>
                      <a:pt x="0" y="209"/>
                      <a:pt x="80" y="17"/>
                      <a:pt x="240" y="17"/>
                    </a:cubicBezTo>
                    <a:cubicBezTo>
                      <a:pt x="336" y="1"/>
                      <a:pt x="432" y="81"/>
                      <a:pt x="432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4" name="Google Shape;20474;p55"/>
              <p:cNvSpPr/>
              <p:nvPr/>
            </p:nvSpPr>
            <p:spPr>
              <a:xfrm>
                <a:off x="866150" y="1242575"/>
                <a:ext cx="104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7" y="176"/>
                    </a:moveTo>
                    <a:cubicBezTo>
                      <a:pt x="417" y="336"/>
                      <a:pt x="225" y="416"/>
                      <a:pt x="113" y="304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5" name="Google Shape;20475;p55"/>
              <p:cNvSpPr/>
              <p:nvPr/>
            </p:nvSpPr>
            <p:spPr>
              <a:xfrm>
                <a:off x="634550" y="1356175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96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6" name="Google Shape;20476;p55"/>
              <p:cNvSpPr/>
              <p:nvPr/>
            </p:nvSpPr>
            <p:spPr>
              <a:xfrm>
                <a:off x="659963" y="1141575"/>
                <a:ext cx="104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7" name="Google Shape;20477;p55"/>
              <p:cNvSpPr/>
              <p:nvPr/>
            </p:nvSpPr>
            <p:spPr>
              <a:xfrm>
                <a:off x="709775" y="1234250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3" y="177"/>
                    </a:moveTo>
                    <a:cubicBezTo>
                      <a:pt x="433" y="337"/>
                      <a:pt x="225" y="417"/>
                      <a:pt x="113" y="305"/>
                    </a:cubicBezTo>
                    <a:cubicBezTo>
                      <a:pt x="1" y="193"/>
                      <a:pt x="81" y="1"/>
                      <a:pt x="241" y="1"/>
                    </a:cubicBezTo>
                    <a:cubicBezTo>
                      <a:pt x="353" y="1"/>
                      <a:pt x="433" y="81"/>
                      <a:pt x="433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8" name="Google Shape;20478;p55"/>
              <p:cNvSpPr/>
              <p:nvPr/>
            </p:nvSpPr>
            <p:spPr>
              <a:xfrm>
                <a:off x="930000" y="12969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57"/>
                    </a:moveTo>
                    <a:cubicBezTo>
                      <a:pt x="368" y="481"/>
                      <a:pt x="48" y="481"/>
                      <a:pt x="32" y="257"/>
                    </a:cubicBezTo>
                    <a:cubicBezTo>
                      <a:pt x="0" y="1"/>
                      <a:pt x="416" y="1"/>
                      <a:pt x="400" y="25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9" name="Google Shape;20479;p55"/>
              <p:cNvSpPr/>
              <p:nvPr/>
            </p:nvSpPr>
            <p:spPr>
              <a:xfrm>
                <a:off x="802350" y="1341275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385" y="209"/>
                    </a:moveTo>
                    <a:cubicBezTo>
                      <a:pt x="417" y="481"/>
                      <a:pt x="0" y="481"/>
                      <a:pt x="32" y="209"/>
                    </a:cubicBezTo>
                    <a:cubicBezTo>
                      <a:pt x="48" y="1"/>
                      <a:pt x="369" y="1"/>
                      <a:pt x="38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0" name="Google Shape;20480;p55"/>
              <p:cNvSpPr/>
              <p:nvPr/>
            </p:nvSpPr>
            <p:spPr>
              <a:xfrm>
                <a:off x="842200" y="12790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09"/>
                    </a:moveTo>
                    <a:cubicBezTo>
                      <a:pt x="416" y="481"/>
                      <a:pt x="0" y="481"/>
                      <a:pt x="32" y="209"/>
                    </a:cubicBezTo>
                    <a:cubicBezTo>
                      <a:pt x="48" y="1"/>
                      <a:pt x="368" y="1"/>
                      <a:pt x="400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1" name="Google Shape;20481;p55"/>
              <p:cNvSpPr/>
              <p:nvPr/>
            </p:nvSpPr>
            <p:spPr>
              <a:xfrm>
                <a:off x="842550" y="1337375"/>
                <a:ext cx="10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81" extrusionOk="0">
                    <a:moveTo>
                      <a:pt x="401" y="273"/>
                    </a:moveTo>
                    <a:cubicBezTo>
                      <a:pt x="369" y="481"/>
                      <a:pt x="65" y="481"/>
                      <a:pt x="33" y="273"/>
                    </a:cubicBezTo>
                    <a:cubicBezTo>
                      <a:pt x="1" y="1"/>
                      <a:pt x="433" y="1"/>
                      <a:pt x="401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2" name="Google Shape;20482;p55"/>
              <p:cNvSpPr/>
              <p:nvPr/>
            </p:nvSpPr>
            <p:spPr>
              <a:xfrm>
                <a:off x="809350" y="1152575"/>
                <a:ext cx="3882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9" y="1552"/>
                    </a:moveTo>
                    <a:lnTo>
                      <a:pt x="769" y="1552"/>
                    </a:lnTo>
                    <a:cubicBezTo>
                      <a:pt x="769" y="1120"/>
                      <a:pt x="417" y="784"/>
                      <a:pt x="1" y="784"/>
                    </a:cubicBezTo>
                    <a:lnTo>
                      <a:pt x="1" y="784"/>
                    </a:lnTo>
                    <a:cubicBezTo>
                      <a:pt x="417" y="784"/>
                      <a:pt x="769" y="432"/>
                      <a:pt x="769" y="0"/>
                    </a:cubicBezTo>
                    <a:lnTo>
                      <a:pt x="769" y="0"/>
                    </a:lnTo>
                    <a:cubicBezTo>
                      <a:pt x="769" y="432"/>
                      <a:pt x="1121" y="784"/>
                      <a:pt x="1553" y="784"/>
                    </a:cubicBezTo>
                    <a:lnTo>
                      <a:pt x="1553" y="784"/>
                    </a:lnTo>
                    <a:cubicBezTo>
                      <a:pt x="1121" y="784"/>
                      <a:pt x="769" y="1120"/>
                      <a:pt x="769" y="155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3" name="Google Shape;20483;p55"/>
              <p:cNvSpPr/>
              <p:nvPr/>
            </p:nvSpPr>
            <p:spPr>
              <a:xfrm>
                <a:off x="615963" y="1208375"/>
                <a:ext cx="388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84" name="Google Shape;20484;p55"/>
            <p:cNvGrpSpPr/>
            <p:nvPr/>
          </p:nvGrpSpPr>
          <p:grpSpPr>
            <a:xfrm>
              <a:off x="5988376" y="1462847"/>
              <a:ext cx="1232979" cy="1071947"/>
              <a:chOff x="547563" y="1049250"/>
              <a:chExt cx="413863" cy="359750"/>
            </a:xfrm>
          </p:grpSpPr>
          <p:sp>
            <p:nvSpPr>
              <p:cNvPr id="20485" name="Google Shape;20485;p55"/>
              <p:cNvSpPr/>
              <p:nvPr/>
            </p:nvSpPr>
            <p:spPr>
              <a:xfrm>
                <a:off x="591375" y="1170250"/>
                <a:ext cx="236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29" extrusionOk="0">
                    <a:moveTo>
                      <a:pt x="929" y="384"/>
                    </a:moveTo>
                    <a:cubicBezTo>
                      <a:pt x="945" y="736"/>
                      <a:pt x="513" y="928"/>
                      <a:pt x="256" y="688"/>
                    </a:cubicBezTo>
                    <a:cubicBezTo>
                      <a:pt x="0" y="432"/>
                      <a:pt x="176" y="0"/>
                      <a:pt x="529" y="0"/>
                    </a:cubicBezTo>
                    <a:cubicBezTo>
                      <a:pt x="753" y="0"/>
                      <a:pt x="929" y="160"/>
                      <a:pt x="929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6" name="Google Shape;20486;p55"/>
              <p:cNvSpPr/>
              <p:nvPr/>
            </p:nvSpPr>
            <p:spPr>
              <a:xfrm>
                <a:off x="920975" y="1278175"/>
                <a:ext cx="232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5" extrusionOk="0">
                    <a:moveTo>
                      <a:pt x="928" y="401"/>
                    </a:moveTo>
                    <a:cubicBezTo>
                      <a:pt x="928" y="769"/>
                      <a:pt x="496" y="945"/>
                      <a:pt x="240" y="689"/>
                    </a:cubicBezTo>
                    <a:cubicBezTo>
                      <a:pt x="0" y="433"/>
                      <a:pt x="192" y="1"/>
                      <a:pt x="544" y="1"/>
                    </a:cubicBezTo>
                    <a:cubicBezTo>
                      <a:pt x="768" y="17"/>
                      <a:pt x="928" y="193"/>
                      <a:pt x="928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7" name="Google Shape;20487;p55"/>
              <p:cNvSpPr/>
              <p:nvPr/>
            </p:nvSpPr>
            <p:spPr>
              <a:xfrm>
                <a:off x="612363" y="1273175"/>
                <a:ext cx="236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8" name="Google Shape;20488;p55"/>
              <p:cNvSpPr/>
              <p:nvPr/>
            </p:nvSpPr>
            <p:spPr>
              <a:xfrm>
                <a:off x="755950" y="12476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0"/>
                    </a:moveTo>
                    <a:cubicBezTo>
                      <a:pt x="208" y="208"/>
                      <a:pt x="0" y="0"/>
                      <a:pt x="128" y="0"/>
                    </a:cubicBezTo>
                    <a:cubicBezTo>
                      <a:pt x="176" y="0"/>
                      <a:pt x="208" y="32"/>
                      <a:pt x="208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9" name="Google Shape;20489;p55"/>
              <p:cNvSpPr/>
              <p:nvPr/>
            </p:nvSpPr>
            <p:spPr>
              <a:xfrm>
                <a:off x="956200" y="11870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32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0" name="Google Shape;20490;p55"/>
              <p:cNvSpPr/>
              <p:nvPr/>
            </p:nvSpPr>
            <p:spPr>
              <a:xfrm>
                <a:off x="868950" y="13069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1"/>
                    </a:moveTo>
                    <a:cubicBezTo>
                      <a:pt x="209" y="209"/>
                      <a:pt x="1" y="1"/>
                      <a:pt x="129" y="1"/>
                    </a:cubicBezTo>
                    <a:cubicBezTo>
                      <a:pt x="177" y="1"/>
                      <a:pt x="209" y="33"/>
                      <a:pt x="209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1" name="Google Shape;20491;p55"/>
              <p:cNvSpPr/>
              <p:nvPr/>
            </p:nvSpPr>
            <p:spPr>
              <a:xfrm>
                <a:off x="547563" y="1123975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2" name="Google Shape;20492;p55"/>
              <p:cNvSpPr/>
              <p:nvPr/>
            </p:nvSpPr>
            <p:spPr>
              <a:xfrm>
                <a:off x="777950" y="10492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76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3" name="Google Shape;20493;p55"/>
              <p:cNvSpPr/>
              <p:nvPr/>
            </p:nvSpPr>
            <p:spPr>
              <a:xfrm>
                <a:off x="739150" y="13364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60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4" name="Google Shape;20494;p55"/>
              <p:cNvSpPr/>
              <p:nvPr/>
            </p:nvSpPr>
            <p:spPr>
              <a:xfrm>
                <a:off x="699775" y="1195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161" y="80"/>
                    </a:moveTo>
                    <a:cubicBezTo>
                      <a:pt x="161" y="128"/>
                      <a:pt x="113" y="160"/>
                      <a:pt x="81" y="160"/>
                    </a:cubicBezTo>
                    <a:cubicBezTo>
                      <a:pt x="33" y="160"/>
                      <a:pt x="1" y="128"/>
                      <a:pt x="1" y="80"/>
                    </a:cubicBezTo>
                    <a:cubicBezTo>
                      <a:pt x="1" y="48"/>
                      <a:pt x="33" y="0"/>
                      <a:pt x="81" y="0"/>
                    </a:cubicBezTo>
                    <a:cubicBezTo>
                      <a:pt x="113" y="0"/>
                      <a:pt x="161" y="48"/>
                      <a:pt x="161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5" name="Google Shape;20495;p55"/>
              <p:cNvSpPr/>
              <p:nvPr/>
            </p:nvSpPr>
            <p:spPr>
              <a:xfrm>
                <a:off x="926975" y="1357775"/>
                <a:ext cx="4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5" extrusionOk="0">
                    <a:moveTo>
                      <a:pt x="160" y="113"/>
                    </a:moveTo>
                    <a:cubicBezTo>
                      <a:pt x="160" y="225"/>
                      <a:pt x="0" y="225"/>
                      <a:pt x="0" y="113"/>
                    </a:cubicBezTo>
                    <a:cubicBezTo>
                      <a:pt x="0" y="1"/>
                      <a:pt x="160" y="1"/>
                      <a:pt x="160" y="11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6" name="Google Shape;20496;p55"/>
              <p:cNvSpPr/>
              <p:nvPr/>
            </p:nvSpPr>
            <p:spPr>
              <a:xfrm>
                <a:off x="891775" y="1339775"/>
                <a:ext cx="48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9" extrusionOk="0">
                    <a:moveTo>
                      <a:pt x="192" y="97"/>
                    </a:moveTo>
                    <a:cubicBezTo>
                      <a:pt x="192" y="209"/>
                      <a:pt x="0" y="17"/>
                      <a:pt x="112" y="17"/>
                    </a:cubicBezTo>
                    <a:cubicBezTo>
                      <a:pt x="160" y="1"/>
                      <a:pt x="192" y="49"/>
                      <a:pt x="192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7" name="Google Shape;20497;p55"/>
              <p:cNvSpPr/>
              <p:nvPr/>
            </p:nvSpPr>
            <p:spPr>
              <a:xfrm>
                <a:off x="580363" y="1174375"/>
                <a:ext cx="64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8" name="Google Shape;20498;p55"/>
              <p:cNvSpPr/>
              <p:nvPr/>
            </p:nvSpPr>
            <p:spPr>
              <a:xfrm>
                <a:off x="689963" y="13167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9" name="Google Shape;20499;p55"/>
              <p:cNvSpPr/>
              <p:nvPr/>
            </p:nvSpPr>
            <p:spPr>
              <a:xfrm>
                <a:off x="886550" y="13981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3" y="321"/>
                    </a:cubicBezTo>
                    <a:cubicBezTo>
                      <a:pt x="1" y="209"/>
                      <a:pt x="81" y="1"/>
                      <a:pt x="241" y="17"/>
                    </a:cubicBezTo>
                    <a:cubicBezTo>
                      <a:pt x="353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0" name="Google Shape;20500;p55"/>
              <p:cNvSpPr/>
              <p:nvPr/>
            </p:nvSpPr>
            <p:spPr>
              <a:xfrm>
                <a:off x="712550" y="1307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2" y="193"/>
                    </a:moveTo>
                    <a:cubicBezTo>
                      <a:pt x="432" y="353"/>
                      <a:pt x="224" y="433"/>
                      <a:pt x="112" y="321"/>
                    </a:cubicBezTo>
                    <a:cubicBezTo>
                      <a:pt x="0" y="209"/>
                      <a:pt x="80" y="17"/>
                      <a:pt x="240" y="17"/>
                    </a:cubicBezTo>
                    <a:cubicBezTo>
                      <a:pt x="336" y="1"/>
                      <a:pt x="432" y="81"/>
                      <a:pt x="432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1" name="Google Shape;20501;p55"/>
              <p:cNvSpPr/>
              <p:nvPr/>
            </p:nvSpPr>
            <p:spPr>
              <a:xfrm>
                <a:off x="866150" y="1242575"/>
                <a:ext cx="104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7" y="176"/>
                    </a:moveTo>
                    <a:cubicBezTo>
                      <a:pt x="417" y="336"/>
                      <a:pt x="225" y="416"/>
                      <a:pt x="113" y="304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2" name="Google Shape;20502;p55"/>
              <p:cNvSpPr/>
              <p:nvPr/>
            </p:nvSpPr>
            <p:spPr>
              <a:xfrm>
                <a:off x="634550" y="1356175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96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3" name="Google Shape;20503;p55"/>
              <p:cNvSpPr/>
              <p:nvPr/>
            </p:nvSpPr>
            <p:spPr>
              <a:xfrm>
                <a:off x="659963" y="1141575"/>
                <a:ext cx="104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4" name="Google Shape;20504;p55"/>
              <p:cNvSpPr/>
              <p:nvPr/>
            </p:nvSpPr>
            <p:spPr>
              <a:xfrm>
                <a:off x="709775" y="1234250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3" y="177"/>
                    </a:moveTo>
                    <a:cubicBezTo>
                      <a:pt x="433" y="337"/>
                      <a:pt x="225" y="417"/>
                      <a:pt x="113" y="305"/>
                    </a:cubicBezTo>
                    <a:cubicBezTo>
                      <a:pt x="1" y="193"/>
                      <a:pt x="81" y="1"/>
                      <a:pt x="241" y="1"/>
                    </a:cubicBezTo>
                    <a:cubicBezTo>
                      <a:pt x="353" y="1"/>
                      <a:pt x="433" y="81"/>
                      <a:pt x="433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5" name="Google Shape;20505;p55"/>
              <p:cNvSpPr/>
              <p:nvPr/>
            </p:nvSpPr>
            <p:spPr>
              <a:xfrm>
                <a:off x="930000" y="12969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57"/>
                    </a:moveTo>
                    <a:cubicBezTo>
                      <a:pt x="368" y="481"/>
                      <a:pt x="48" y="481"/>
                      <a:pt x="32" y="257"/>
                    </a:cubicBezTo>
                    <a:cubicBezTo>
                      <a:pt x="0" y="1"/>
                      <a:pt x="416" y="1"/>
                      <a:pt x="400" y="25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6" name="Google Shape;20506;p55"/>
              <p:cNvSpPr/>
              <p:nvPr/>
            </p:nvSpPr>
            <p:spPr>
              <a:xfrm>
                <a:off x="802350" y="1341275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385" y="209"/>
                    </a:moveTo>
                    <a:cubicBezTo>
                      <a:pt x="417" y="481"/>
                      <a:pt x="0" y="481"/>
                      <a:pt x="32" y="209"/>
                    </a:cubicBezTo>
                    <a:cubicBezTo>
                      <a:pt x="48" y="1"/>
                      <a:pt x="369" y="1"/>
                      <a:pt x="38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7" name="Google Shape;20507;p55"/>
              <p:cNvSpPr/>
              <p:nvPr/>
            </p:nvSpPr>
            <p:spPr>
              <a:xfrm>
                <a:off x="842200" y="12790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09"/>
                    </a:moveTo>
                    <a:cubicBezTo>
                      <a:pt x="416" y="481"/>
                      <a:pt x="0" y="481"/>
                      <a:pt x="32" y="209"/>
                    </a:cubicBezTo>
                    <a:cubicBezTo>
                      <a:pt x="48" y="1"/>
                      <a:pt x="368" y="1"/>
                      <a:pt x="400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8" name="Google Shape;20508;p55"/>
              <p:cNvSpPr/>
              <p:nvPr/>
            </p:nvSpPr>
            <p:spPr>
              <a:xfrm>
                <a:off x="842550" y="1337375"/>
                <a:ext cx="10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81" extrusionOk="0">
                    <a:moveTo>
                      <a:pt x="401" y="273"/>
                    </a:moveTo>
                    <a:cubicBezTo>
                      <a:pt x="369" y="481"/>
                      <a:pt x="65" y="481"/>
                      <a:pt x="33" y="273"/>
                    </a:cubicBezTo>
                    <a:cubicBezTo>
                      <a:pt x="1" y="1"/>
                      <a:pt x="433" y="1"/>
                      <a:pt x="401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9" name="Google Shape;20509;p55"/>
              <p:cNvSpPr/>
              <p:nvPr/>
            </p:nvSpPr>
            <p:spPr>
              <a:xfrm>
                <a:off x="809350" y="1152575"/>
                <a:ext cx="3882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9" y="1552"/>
                    </a:moveTo>
                    <a:lnTo>
                      <a:pt x="769" y="1552"/>
                    </a:lnTo>
                    <a:cubicBezTo>
                      <a:pt x="769" y="1120"/>
                      <a:pt x="417" y="784"/>
                      <a:pt x="1" y="784"/>
                    </a:cubicBezTo>
                    <a:lnTo>
                      <a:pt x="1" y="784"/>
                    </a:lnTo>
                    <a:cubicBezTo>
                      <a:pt x="417" y="784"/>
                      <a:pt x="769" y="432"/>
                      <a:pt x="769" y="0"/>
                    </a:cubicBezTo>
                    <a:lnTo>
                      <a:pt x="769" y="0"/>
                    </a:lnTo>
                    <a:cubicBezTo>
                      <a:pt x="769" y="432"/>
                      <a:pt x="1121" y="784"/>
                      <a:pt x="1553" y="784"/>
                    </a:cubicBezTo>
                    <a:lnTo>
                      <a:pt x="1553" y="784"/>
                    </a:lnTo>
                    <a:cubicBezTo>
                      <a:pt x="1121" y="784"/>
                      <a:pt x="769" y="1120"/>
                      <a:pt x="769" y="155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0" name="Google Shape;20510;p55"/>
              <p:cNvSpPr/>
              <p:nvPr/>
            </p:nvSpPr>
            <p:spPr>
              <a:xfrm>
                <a:off x="615963" y="1208375"/>
                <a:ext cx="388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11" name="Google Shape;20511;p55"/>
          <p:cNvGrpSpPr/>
          <p:nvPr/>
        </p:nvGrpSpPr>
        <p:grpSpPr>
          <a:xfrm>
            <a:off x="2402604" y="1687649"/>
            <a:ext cx="1059902" cy="921608"/>
            <a:chOff x="547563" y="1049250"/>
            <a:chExt cx="413863" cy="359750"/>
          </a:xfrm>
        </p:grpSpPr>
        <p:sp>
          <p:nvSpPr>
            <p:cNvPr id="20512" name="Google Shape;20512;p55"/>
            <p:cNvSpPr/>
            <p:nvPr/>
          </p:nvSpPr>
          <p:spPr>
            <a:xfrm>
              <a:off x="591375" y="1170250"/>
              <a:ext cx="23625" cy="23225"/>
            </a:xfrm>
            <a:custGeom>
              <a:avLst/>
              <a:gdLst/>
              <a:ahLst/>
              <a:cxnLst/>
              <a:rect l="l" t="t" r="r" b="b"/>
              <a:pathLst>
                <a:path w="945" h="929" extrusionOk="0">
                  <a:moveTo>
                    <a:pt x="929" y="384"/>
                  </a:moveTo>
                  <a:cubicBezTo>
                    <a:pt x="945" y="736"/>
                    <a:pt x="513" y="928"/>
                    <a:pt x="256" y="688"/>
                  </a:cubicBezTo>
                  <a:cubicBezTo>
                    <a:pt x="0" y="432"/>
                    <a:pt x="176" y="0"/>
                    <a:pt x="529" y="0"/>
                  </a:cubicBezTo>
                  <a:cubicBezTo>
                    <a:pt x="753" y="0"/>
                    <a:pt x="929" y="160"/>
                    <a:pt x="929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3" name="Google Shape;20513;p55"/>
            <p:cNvSpPr/>
            <p:nvPr/>
          </p:nvSpPr>
          <p:spPr>
            <a:xfrm>
              <a:off x="920975" y="1278175"/>
              <a:ext cx="23225" cy="23625"/>
            </a:xfrm>
            <a:custGeom>
              <a:avLst/>
              <a:gdLst/>
              <a:ahLst/>
              <a:cxnLst/>
              <a:rect l="l" t="t" r="r" b="b"/>
              <a:pathLst>
                <a:path w="929" h="945" extrusionOk="0">
                  <a:moveTo>
                    <a:pt x="928" y="401"/>
                  </a:moveTo>
                  <a:cubicBezTo>
                    <a:pt x="928" y="769"/>
                    <a:pt x="496" y="945"/>
                    <a:pt x="240" y="689"/>
                  </a:cubicBezTo>
                  <a:cubicBezTo>
                    <a:pt x="0" y="433"/>
                    <a:pt x="192" y="1"/>
                    <a:pt x="544" y="1"/>
                  </a:cubicBezTo>
                  <a:cubicBezTo>
                    <a:pt x="768" y="17"/>
                    <a:pt x="928" y="193"/>
                    <a:pt x="928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4" name="Google Shape;20514;p55"/>
            <p:cNvSpPr/>
            <p:nvPr/>
          </p:nvSpPr>
          <p:spPr>
            <a:xfrm>
              <a:off x="612363" y="127317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01"/>
                  </a:moveTo>
                  <a:cubicBezTo>
                    <a:pt x="945" y="769"/>
                    <a:pt x="513" y="945"/>
                    <a:pt x="257" y="689"/>
                  </a:cubicBezTo>
                  <a:cubicBezTo>
                    <a:pt x="1" y="433"/>
                    <a:pt x="193" y="1"/>
                    <a:pt x="561" y="17"/>
                  </a:cubicBezTo>
                  <a:cubicBezTo>
                    <a:pt x="769" y="17"/>
                    <a:pt x="945" y="193"/>
                    <a:pt x="945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5" name="Google Shape;20515;p55"/>
            <p:cNvSpPr/>
            <p:nvPr/>
          </p:nvSpPr>
          <p:spPr>
            <a:xfrm>
              <a:off x="755950" y="12476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0"/>
                  </a:moveTo>
                  <a:cubicBezTo>
                    <a:pt x="208" y="208"/>
                    <a:pt x="0" y="0"/>
                    <a:pt x="128" y="0"/>
                  </a:cubicBezTo>
                  <a:cubicBezTo>
                    <a:pt x="176" y="0"/>
                    <a:pt x="208" y="32"/>
                    <a:pt x="208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6" name="Google Shape;20516;p55"/>
            <p:cNvSpPr/>
            <p:nvPr/>
          </p:nvSpPr>
          <p:spPr>
            <a:xfrm>
              <a:off x="956200" y="118705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0"/>
                  </a:moveTo>
                  <a:cubicBezTo>
                    <a:pt x="209" y="208"/>
                    <a:pt x="1" y="0"/>
                    <a:pt x="129" y="0"/>
                  </a:cubicBezTo>
                  <a:cubicBezTo>
                    <a:pt x="177" y="0"/>
                    <a:pt x="209" y="32"/>
                    <a:pt x="209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7" name="Google Shape;20517;p55"/>
            <p:cNvSpPr/>
            <p:nvPr/>
          </p:nvSpPr>
          <p:spPr>
            <a:xfrm>
              <a:off x="868950" y="13069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77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8" name="Google Shape;20518;p55"/>
            <p:cNvSpPr/>
            <p:nvPr/>
          </p:nvSpPr>
          <p:spPr>
            <a:xfrm>
              <a:off x="547563" y="11239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60" y="96"/>
                  </a:moveTo>
                  <a:cubicBezTo>
                    <a:pt x="160" y="128"/>
                    <a:pt x="128" y="176"/>
                    <a:pt x="80" y="176"/>
                  </a:cubicBezTo>
                  <a:cubicBezTo>
                    <a:pt x="48" y="176"/>
                    <a:pt x="0" y="128"/>
                    <a:pt x="0" y="96"/>
                  </a:cubicBezTo>
                  <a:cubicBezTo>
                    <a:pt x="0" y="48"/>
                    <a:pt x="48" y="0"/>
                    <a:pt x="80" y="16"/>
                  </a:cubicBezTo>
                  <a:cubicBezTo>
                    <a:pt x="128" y="0"/>
                    <a:pt x="176" y="48"/>
                    <a:pt x="16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9" name="Google Shape;20519;p55"/>
            <p:cNvSpPr/>
            <p:nvPr/>
          </p:nvSpPr>
          <p:spPr>
            <a:xfrm>
              <a:off x="777950" y="104925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49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0" name="Google Shape;20520;p55"/>
            <p:cNvSpPr/>
            <p:nvPr/>
          </p:nvSpPr>
          <p:spPr>
            <a:xfrm>
              <a:off x="739150" y="13364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60" y="1"/>
                    <a:pt x="208" y="49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1" name="Google Shape;20521;p55"/>
            <p:cNvSpPr/>
            <p:nvPr/>
          </p:nvSpPr>
          <p:spPr>
            <a:xfrm>
              <a:off x="699775" y="1195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61" y="80"/>
                  </a:moveTo>
                  <a:cubicBezTo>
                    <a:pt x="161" y="128"/>
                    <a:pt x="113" y="160"/>
                    <a:pt x="81" y="160"/>
                  </a:cubicBezTo>
                  <a:cubicBezTo>
                    <a:pt x="33" y="160"/>
                    <a:pt x="1" y="128"/>
                    <a:pt x="1" y="80"/>
                  </a:cubicBezTo>
                  <a:cubicBezTo>
                    <a:pt x="1" y="48"/>
                    <a:pt x="33" y="0"/>
                    <a:pt x="81" y="0"/>
                  </a:cubicBezTo>
                  <a:cubicBezTo>
                    <a:pt x="113" y="0"/>
                    <a:pt x="161" y="48"/>
                    <a:pt x="161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2" name="Google Shape;20522;p55"/>
            <p:cNvSpPr/>
            <p:nvPr/>
          </p:nvSpPr>
          <p:spPr>
            <a:xfrm>
              <a:off x="926975" y="1357775"/>
              <a:ext cx="4025" cy="5625"/>
            </a:xfrm>
            <a:custGeom>
              <a:avLst/>
              <a:gdLst/>
              <a:ahLst/>
              <a:cxnLst/>
              <a:rect l="l" t="t" r="r" b="b"/>
              <a:pathLst>
                <a:path w="161" h="225" extrusionOk="0">
                  <a:moveTo>
                    <a:pt x="160" y="113"/>
                  </a:moveTo>
                  <a:cubicBezTo>
                    <a:pt x="160" y="225"/>
                    <a:pt x="0" y="225"/>
                    <a:pt x="0" y="113"/>
                  </a:cubicBezTo>
                  <a:cubicBezTo>
                    <a:pt x="0" y="1"/>
                    <a:pt x="160" y="1"/>
                    <a:pt x="160" y="11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3" name="Google Shape;20523;p55"/>
            <p:cNvSpPr/>
            <p:nvPr/>
          </p:nvSpPr>
          <p:spPr>
            <a:xfrm>
              <a:off x="891775" y="1339775"/>
              <a:ext cx="4825" cy="5225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97"/>
                  </a:moveTo>
                  <a:cubicBezTo>
                    <a:pt x="192" y="209"/>
                    <a:pt x="0" y="17"/>
                    <a:pt x="112" y="17"/>
                  </a:cubicBezTo>
                  <a:cubicBezTo>
                    <a:pt x="160" y="1"/>
                    <a:pt x="192" y="49"/>
                    <a:pt x="192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4" name="Google Shape;20524;p55"/>
            <p:cNvSpPr/>
            <p:nvPr/>
          </p:nvSpPr>
          <p:spPr>
            <a:xfrm>
              <a:off x="580363" y="1174375"/>
              <a:ext cx="6425" cy="4825"/>
            </a:xfrm>
            <a:custGeom>
              <a:avLst/>
              <a:gdLst/>
              <a:ahLst/>
              <a:cxnLst/>
              <a:rect l="l" t="t" r="r" b="b"/>
              <a:pathLst>
                <a:path w="257" h="193" extrusionOk="0">
                  <a:moveTo>
                    <a:pt x="225" y="81"/>
                  </a:moveTo>
                  <a:cubicBezTo>
                    <a:pt x="257" y="193"/>
                    <a:pt x="1" y="48"/>
                    <a:pt x="129" y="16"/>
                  </a:cubicBezTo>
                  <a:cubicBezTo>
                    <a:pt x="177" y="0"/>
                    <a:pt x="209" y="32"/>
                    <a:pt x="225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5" name="Google Shape;20525;p55"/>
            <p:cNvSpPr/>
            <p:nvPr/>
          </p:nvSpPr>
          <p:spPr>
            <a:xfrm>
              <a:off x="689963" y="1316775"/>
              <a:ext cx="10825" cy="10825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3"/>
                  </a:moveTo>
                  <a:cubicBezTo>
                    <a:pt x="433" y="353"/>
                    <a:pt x="241" y="433"/>
                    <a:pt x="129" y="321"/>
                  </a:cubicBezTo>
                  <a:cubicBezTo>
                    <a:pt x="1" y="209"/>
                    <a:pt x="81" y="1"/>
                    <a:pt x="257" y="1"/>
                  </a:cubicBezTo>
                  <a:cubicBezTo>
                    <a:pt x="353" y="1"/>
                    <a:pt x="433" y="81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6" name="Google Shape;20526;p55"/>
            <p:cNvSpPr/>
            <p:nvPr/>
          </p:nvSpPr>
          <p:spPr>
            <a:xfrm>
              <a:off x="886550" y="1398175"/>
              <a:ext cx="10850" cy="10825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433" y="193"/>
                  </a:moveTo>
                  <a:cubicBezTo>
                    <a:pt x="433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7"/>
                  </a:cubicBezTo>
                  <a:cubicBezTo>
                    <a:pt x="353" y="1"/>
                    <a:pt x="433" y="97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7" name="Google Shape;20527;p55"/>
            <p:cNvSpPr/>
            <p:nvPr/>
          </p:nvSpPr>
          <p:spPr>
            <a:xfrm>
              <a:off x="712550" y="1307375"/>
              <a:ext cx="10825" cy="10825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2" y="193"/>
                  </a:moveTo>
                  <a:cubicBezTo>
                    <a:pt x="432" y="353"/>
                    <a:pt x="224" y="433"/>
                    <a:pt x="112" y="321"/>
                  </a:cubicBezTo>
                  <a:cubicBezTo>
                    <a:pt x="0" y="209"/>
                    <a:pt x="80" y="17"/>
                    <a:pt x="240" y="17"/>
                  </a:cubicBezTo>
                  <a:cubicBezTo>
                    <a:pt x="336" y="1"/>
                    <a:pt x="432" y="81"/>
                    <a:pt x="432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8" name="Google Shape;20528;p55"/>
            <p:cNvSpPr/>
            <p:nvPr/>
          </p:nvSpPr>
          <p:spPr>
            <a:xfrm>
              <a:off x="866150" y="1242575"/>
              <a:ext cx="10425" cy="10425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7" y="176"/>
                  </a:moveTo>
                  <a:cubicBezTo>
                    <a:pt x="417" y="336"/>
                    <a:pt x="225" y="416"/>
                    <a:pt x="113" y="304"/>
                  </a:cubicBezTo>
                  <a:cubicBezTo>
                    <a:pt x="1" y="192"/>
                    <a:pt x="81" y="0"/>
                    <a:pt x="241" y="0"/>
                  </a:cubicBezTo>
                  <a:cubicBezTo>
                    <a:pt x="337" y="0"/>
                    <a:pt x="417" y="80"/>
                    <a:pt x="417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9" name="Google Shape;20529;p55"/>
            <p:cNvSpPr/>
            <p:nvPr/>
          </p:nvSpPr>
          <p:spPr>
            <a:xfrm>
              <a:off x="634550" y="1356175"/>
              <a:ext cx="10825" cy="10425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2" y="177"/>
                  </a:moveTo>
                  <a:cubicBezTo>
                    <a:pt x="432" y="337"/>
                    <a:pt x="240" y="417"/>
                    <a:pt x="128" y="305"/>
                  </a:cubicBezTo>
                  <a:cubicBezTo>
                    <a:pt x="0" y="193"/>
                    <a:pt x="96" y="1"/>
                    <a:pt x="256" y="1"/>
                  </a:cubicBezTo>
                  <a:cubicBezTo>
                    <a:pt x="352" y="1"/>
                    <a:pt x="432" y="81"/>
                    <a:pt x="432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0" name="Google Shape;20530;p55"/>
            <p:cNvSpPr/>
            <p:nvPr/>
          </p:nvSpPr>
          <p:spPr>
            <a:xfrm>
              <a:off x="659963" y="1141575"/>
              <a:ext cx="10425" cy="10825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2"/>
                  </a:moveTo>
                  <a:cubicBezTo>
                    <a:pt x="417" y="352"/>
                    <a:pt x="225" y="432"/>
                    <a:pt x="113" y="320"/>
                  </a:cubicBezTo>
                  <a:cubicBezTo>
                    <a:pt x="1" y="192"/>
                    <a:pt x="81" y="0"/>
                    <a:pt x="241" y="0"/>
                  </a:cubicBezTo>
                  <a:cubicBezTo>
                    <a:pt x="337" y="0"/>
                    <a:pt x="417" y="80"/>
                    <a:pt x="417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1" name="Google Shape;20531;p55"/>
            <p:cNvSpPr/>
            <p:nvPr/>
          </p:nvSpPr>
          <p:spPr>
            <a:xfrm>
              <a:off x="709775" y="1234250"/>
              <a:ext cx="10825" cy="10425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2" name="Google Shape;20532;p55"/>
            <p:cNvSpPr/>
            <p:nvPr/>
          </p:nvSpPr>
          <p:spPr>
            <a:xfrm>
              <a:off x="930000" y="1296950"/>
              <a:ext cx="10425" cy="1202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57"/>
                  </a:moveTo>
                  <a:cubicBezTo>
                    <a:pt x="368" y="481"/>
                    <a:pt x="48" y="481"/>
                    <a:pt x="32" y="257"/>
                  </a:cubicBezTo>
                  <a:cubicBezTo>
                    <a:pt x="0" y="1"/>
                    <a:pt x="416" y="1"/>
                    <a:pt x="400" y="25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3" name="Google Shape;20533;p55"/>
            <p:cNvSpPr/>
            <p:nvPr/>
          </p:nvSpPr>
          <p:spPr>
            <a:xfrm>
              <a:off x="802350" y="1341275"/>
              <a:ext cx="10425" cy="1202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5" y="209"/>
                  </a:moveTo>
                  <a:cubicBezTo>
                    <a:pt x="417" y="481"/>
                    <a:pt x="0" y="481"/>
                    <a:pt x="32" y="209"/>
                  </a:cubicBezTo>
                  <a:cubicBezTo>
                    <a:pt x="48" y="1"/>
                    <a:pt x="369" y="1"/>
                    <a:pt x="38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4" name="Google Shape;20534;p55"/>
            <p:cNvSpPr/>
            <p:nvPr/>
          </p:nvSpPr>
          <p:spPr>
            <a:xfrm>
              <a:off x="842200" y="1279050"/>
              <a:ext cx="10425" cy="1202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09"/>
                  </a:moveTo>
                  <a:cubicBezTo>
                    <a:pt x="416" y="481"/>
                    <a:pt x="0" y="481"/>
                    <a:pt x="32" y="209"/>
                  </a:cubicBezTo>
                  <a:cubicBezTo>
                    <a:pt x="48" y="1"/>
                    <a:pt x="368" y="1"/>
                    <a:pt x="400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5" name="Google Shape;20535;p55"/>
            <p:cNvSpPr/>
            <p:nvPr/>
          </p:nvSpPr>
          <p:spPr>
            <a:xfrm>
              <a:off x="842550" y="1337375"/>
              <a:ext cx="10825" cy="12025"/>
            </a:xfrm>
            <a:custGeom>
              <a:avLst/>
              <a:gdLst/>
              <a:ahLst/>
              <a:cxnLst/>
              <a:rect l="l" t="t" r="r" b="b"/>
              <a:pathLst>
                <a:path w="433" h="481" extrusionOk="0">
                  <a:moveTo>
                    <a:pt x="401" y="273"/>
                  </a:moveTo>
                  <a:cubicBezTo>
                    <a:pt x="369" y="481"/>
                    <a:pt x="65" y="481"/>
                    <a:pt x="33" y="273"/>
                  </a:cubicBezTo>
                  <a:cubicBezTo>
                    <a:pt x="1" y="1"/>
                    <a:pt x="433" y="1"/>
                    <a:pt x="401" y="27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6" name="Google Shape;20536;p55"/>
            <p:cNvSpPr/>
            <p:nvPr/>
          </p:nvSpPr>
          <p:spPr>
            <a:xfrm>
              <a:off x="809350" y="11525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69" y="1552"/>
                  </a:moveTo>
                  <a:lnTo>
                    <a:pt x="769" y="1552"/>
                  </a:lnTo>
                  <a:cubicBezTo>
                    <a:pt x="769" y="1120"/>
                    <a:pt x="417" y="784"/>
                    <a:pt x="1" y="784"/>
                  </a:cubicBezTo>
                  <a:lnTo>
                    <a:pt x="1" y="784"/>
                  </a:lnTo>
                  <a:cubicBezTo>
                    <a:pt x="417" y="784"/>
                    <a:pt x="769" y="432"/>
                    <a:pt x="769" y="0"/>
                  </a:cubicBezTo>
                  <a:lnTo>
                    <a:pt x="769" y="0"/>
                  </a:lnTo>
                  <a:cubicBezTo>
                    <a:pt x="769" y="432"/>
                    <a:pt x="1121" y="784"/>
                    <a:pt x="1553" y="784"/>
                  </a:cubicBezTo>
                  <a:lnTo>
                    <a:pt x="1553" y="784"/>
                  </a:lnTo>
                  <a:cubicBezTo>
                    <a:pt x="1121" y="784"/>
                    <a:pt x="769" y="1120"/>
                    <a:pt x="769" y="15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7" name="Google Shape;20537;p55"/>
            <p:cNvSpPr/>
            <p:nvPr/>
          </p:nvSpPr>
          <p:spPr>
            <a:xfrm>
              <a:off x="615963" y="1208375"/>
              <a:ext cx="38825" cy="38425"/>
            </a:xfrm>
            <a:custGeom>
              <a:avLst/>
              <a:gdLst/>
              <a:ahLst/>
              <a:cxnLst/>
              <a:rect l="l" t="t" r="r" b="b"/>
              <a:pathLst>
                <a:path w="1553" h="1537" extrusionOk="0">
                  <a:moveTo>
                    <a:pt x="769" y="1537"/>
                  </a:moveTo>
                  <a:lnTo>
                    <a:pt x="769" y="1537"/>
                  </a:lnTo>
                  <a:cubicBezTo>
                    <a:pt x="769" y="1121"/>
                    <a:pt x="417" y="769"/>
                    <a:pt x="1" y="769"/>
                  </a:cubicBezTo>
                  <a:lnTo>
                    <a:pt x="1" y="769"/>
                  </a:lnTo>
                  <a:cubicBezTo>
                    <a:pt x="417" y="769"/>
                    <a:pt x="769" y="417"/>
                    <a:pt x="769" y="1"/>
                  </a:cubicBezTo>
                  <a:lnTo>
                    <a:pt x="769" y="1"/>
                  </a:lnTo>
                  <a:cubicBezTo>
                    <a:pt x="769" y="417"/>
                    <a:pt x="1121" y="769"/>
                    <a:pt x="1553" y="769"/>
                  </a:cubicBezTo>
                  <a:lnTo>
                    <a:pt x="1553" y="769"/>
                  </a:lnTo>
                  <a:cubicBezTo>
                    <a:pt x="1121" y="769"/>
                    <a:pt x="769" y="1121"/>
                    <a:pt x="769" y="153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3619" y="124850"/>
            <a:ext cx="6525536" cy="1295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121" y="1313319"/>
            <a:ext cx="3714115" cy="3830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2433" y="1421250"/>
            <a:ext cx="3504483" cy="367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2" name="Google Shape;20402;p55"/>
          <p:cNvGrpSpPr/>
          <p:nvPr/>
        </p:nvGrpSpPr>
        <p:grpSpPr>
          <a:xfrm>
            <a:off x="5220189" y="1519085"/>
            <a:ext cx="1978079" cy="1257822"/>
            <a:chOff x="5243276" y="1429372"/>
            <a:chExt cx="1978079" cy="1257822"/>
          </a:xfrm>
        </p:grpSpPr>
        <p:grpSp>
          <p:nvGrpSpPr>
            <p:cNvPr id="20403" name="Google Shape;20403;p55"/>
            <p:cNvGrpSpPr/>
            <p:nvPr/>
          </p:nvGrpSpPr>
          <p:grpSpPr>
            <a:xfrm rot="10800000">
              <a:off x="5942201" y="1429372"/>
              <a:ext cx="1232979" cy="1071947"/>
              <a:chOff x="547563" y="1049250"/>
              <a:chExt cx="413863" cy="359750"/>
            </a:xfrm>
          </p:grpSpPr>
          <p:sp>
            <p:nvSpPr>
              <p:cNvPr id="20404" name="Google Shape;20404;p55"/>
              <p:cNvSpPr/>
              <p:nvPr/>
            </p:nvSpPr>
            <p:spPr>
              <a:xfrm>
                <a:off x="591375" y="1170250"/>
                <a:ext cx="236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29" extrusionOk="0">
                    <a:moveTo>
                      <a:pt x="929" y="384"/>
                    </a:moveTo>
                    <a:cubicBezTo>
                      <a:pt x="945" y="736"/>
                      <a:pt x="513" y="928"/>
                      <a:pt x="256" y="688"/>
                    </a:cubicBezTo>
                    <a:cubicBezTo>
                      <a:pt x="0" y="432"/>
                      <a:pt x="176" y="0"/>
                      <a:pt x="529" y="0"/>
                    </a:cubicBezTo>
                    <a:cubicBezTo>
                      <a:pt x="753" y="0"/>
                      <a:pt x="929" y="160"/>
                      <a:pt x="929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5" name="Google Shape;20405;p55"/>
              <p:cNvSpPr/>
              <p:nvPr/>
            </p:nvSpPr>
            <p:spPr>
              <a:xfrm>
                <a:off x="920975" y="1278175"/>
                <a:ext cx="232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5" extrusionOk="0">
                    <a:moveTo>
                      <a:pt x="928" y="401"/>
                    </a:moveTo>
                    <a:cubicBezTo>
                      <a:pt x="928" y="769"/>
                      <a:pt x="496" y="945"/>
                      <a:pt x="240" y="689"/>
                    </a:cubicBezTo>
                    <a:cubicBezTo>
                      <a:pt x="0" y="433"/>
                      <a:pt x="192" y="1"/>
                      <a:pt x="544" y="1"/>
                    </a:cubicBezTo>
                    <a:cubicBezTo>
                      <a:pt x="768" y="17"/>
                      <a:pt x="928" y="193"/>
                      <a:pt x="928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6" name="Google Shape;20406;p55"/>
              <p:cNvSpPr/>
              <p:nvPr/>
            </p:nvSpPr>
            <p:spPr>
              <a:xfrm>
                <a:off x="612363" y="1273175"/>
                <a:ext cx="236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7" name="Google Shape;20407;p55"/>
              <p:cNvSpPr/>
              <p:nvPr/>
            </p:nvSpPr>
            <p:spPr>
              <a:xfrm>
                <a:off x="755950" y="12476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0"/>
                    </a:moveTo>
                    <a:cubicBezTo>
                      <a:pt x="208" y="208"/>
                      <a:pt x="0" y="0"/>
                      <a:pt x="128" y="0"/>
                    </a:cubicBezTo>
                    <a:cubicBezTo>
                      <a:pt x="176" y="0"/>
                      <a:pt x="208" y="32"/>
                      <a:pt x="208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8" name="Google Shape;20408;p55"/>
              <p:cNvSpPr/>
              <p:nvPr/>
            </p:nvSpPr>
            <p:spPr>
              <a:xfrm>
                <a:off x="956200" y="11870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32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9" name="Google Shape;20409;p55"/>
              <p:cNvSpPr/>
              <p:nvPr/>
            </p:nvSpPr>
            <p:spPr>
              <a:xfrm>
                <a:off x="868950" y="13069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1"/>
                    </a:moveTo>
                    <a:cubicBezTo>
                      <a:pt x="209" y="209"/>
                      <a:pt x="1" y="1"/>
                      <a:pt x="129" y="1"/>
                    </a:cubicBezTo>
                    <a:cubicBezTo>
                      <a:pt x="177" y="1"/>
                      <a:pt x="209" y="33"/>
                      <a:pt x="209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0" name="Google Shape;20410;p55"/>
              <p:cNvSpPr/>
              <p:nvPr/>
            </p:nvSpPr>
            <p:spPr>
              <a:xfrm>
                <a:off x="547563" y="1123975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1" name="Google Shape;20411;p55"/>
              <p:cNvSpPr/>
              <p:nvPr/>
            </p:nvSpPr>
            <p:spPr>
              <a:xfrm>
                <a:off x="777950" y="10492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76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2" name="Google Shape;20412;p55"/>
              <p:cNvSpPr/>
              <p:nvPr/>
            </p:nvSpPr>
            <p:spPr>
              <a:xfrm>
                <a:off x="739150" y="13364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60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3" name="Google Shape;20413;p55"/>
              <p:cNvSpPr/>
              <p:nvPr/>
            </p:nvSpPr>
            <p:spPr>
              <a:xfrm>
                <a:off x="699775" y="1195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161" y="80"/>
                    </a:moveTo>
                    <a:cubicBezTo>
                      <a:pt x="161" y="128"/>
                      <a:pt x="113" y="160"/>
                      <a:pt x="81" y="160"/>
                    </a:cubicBezTo>
                    <a:cubicBezTo>
                      <a:pt x="33" y="160"/>
                      <a:pt x="1" y="128"/>
                      <a:pt x="1" y="80"/>
                    </a:cubicBezTo>
                    <a:cubicBezTo>
                      <a:pt x="1" y="48"/>
                      <a:pt x="33" y="0"/>
                      <a:pt x="81" y="0"/>
                    </a:cubicBezTo>
                    <a:cubicBezTo>
                      <a:pt x="113" y="0"/>
                      <a:pt x="161" y="48"/>
                      <a:pt x="161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4" name="Google Shape;20414;p55"/>
              <p:cNvSpPr/>
              <p:nvPr/>
            </p:nvSpPr>
            <p:spPr>
              <a:xfrm>
                <a:off x="926975" y="1357775"/>
                <a:ext cx="4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5" extrusionOk="0">
                    <a:moveTo>
                      <a:pt x="160" y="113"/>
                    </a:moveTo>
                    <a:cubicBezTo>
                      <a:pt x="160" y="225"/>
                      <a:pt x="0" y="225"/>
                      <a:pt x="0" y="113"/>
                    </a:cubicBezTo>
                    <a:cubicBezTo>
                      <a:pt x="0" y="1"/>
                      <a:pt x="160" y="1"/>
                      <a:pt x="160" y="11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5" name="Google Shape;20415;p55"/>
              <p:cNvSpPr/>
              <p:nvPr/>
            </p:nvSpPr>
            <p:spPr>
              <a:xfrm>
                <a:off x="891775" y="1339775"/>
                <a:ext cx="48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9" extrusionOk="0">
                    <a:moveTo>
                      <a:pt x="192" y="97"/>
                    </a:moveTo>
                    <a:cubicBezTo>
                      <a:pt x="192" y="209"/>
                      <a:pt x="0" y="17"/>
                      <a:pt x="112" y="17"/>
                    </a:cubicBezTo>
                    <a:cubicBezTo>
                      <a:pt x="160" y="1"/>
                      <a:pt x="192" y="49"/>
                      <a:pt x="192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6" name="Google Shape;20416;p55"/>
              <p:cNvSpPr/>
              <p:nvPr/>
            </p:nvSpPr>
            <p:spPr>
              <a:xfrm>
                <a:off x="580363" y="1174375"/>
                <a:ext cx="64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7" name="Google Shape;20417;p55"/>
              <p:cNvSpPr/>
              <p:nvPr/>
            </p:nvSpPr>
            <p:spPr>
              <a:xfrm>
                <a:off x="689963" y="13167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8" name="Google Shape;20418;p55"/>
              <p:cNvSpPr/>
              <p:nvPr/>
            </p:nvSpPr>
            <p:spPr>
              <a:xfrm>
                <a:off x="886550" y="13981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3" y="321"/>
                    </a:cubicBezTo>
                    <a:cubicBezTo>
                      <a:pt x="1" y="209"/>
                      <a:pt x="81" y="1"/>
                      <a:pt x="241" y="17"/>
                    </a:cubicBezTo>
                    <a:cubicBezTo>
                      <a:pt x="353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9" name="Google Shape;20419;p55"/>
              <p:cNvSpPr/>
              <p:nvPr/>
            </p:nvSpPr>
            <p:spPr>
              <a:xfrm>
                <a:off x="712550" y="1307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2" y="193"/>
                    </a:moveTo>
                    <a:cubicBezTo>
                      <a:pt x="432" y="353"/>
                      <a:pt x="224" y="433"/>
                      <a:pt x="112" y="321"/>
                    </a:cubicBezTo>
                    <a:cubicBezTo>
                      <a:pt x="0" y="209"/>
                      <a:pt x="80" y="17"/>
                      <a:pt x="240" y="17"/>
                    </a:cubicBezTo>
                    <a:cubicBezTo>
                      <a:pt x="336" y="1"/>
                      <a:pt x="432" y="81"/>
                      <a:pt x="432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0" name="Google Shape;20420;p55"/>
              <p:cNvSpPr/>
              <p:nvPr/>
            </p:nvSpPr>
            <p:spPr>
              <a:xfrm>
                <a:off x="866150" y="1242575"/>
                <a:ext cx="104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7" y="176"/>
                    </a:moveTo>
                    <a:cubicBezTo>
                      <a:pt x="417" y="336"/>
                      <a:pt x="225" y="416"/>
                      <a:pt x="113" y="304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1" name="Google Shape;20421;p55"/>
              <p:cNvSpPr/>
              <p:nvPr/>
            </p:nvSpPr>
            <p:spPr>
              <a:xfrm>
                <a:off x="634550" y="1356175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96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2" name="Google Shape;20422;p55"/>
              <p:cNvSpPr/>
              <p:nvPr/>
            </p:nvSpPr>
            <p:spPr>
              <a:xfrm>
                <a:off x="659963" y="1141575"/>
                <a:ext cx="104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3" name="Google Shape;20423;p55"/>
              <p:cNvSpPr/>
              <p:nvPr/>
            </p:nvSpPr>
            <p:spPr>
              <a:xfrm>
                <a:off x="709775" y="1234250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3" y="177"/>
                    </a:moveTo>
                    <a:cubicBezTo>
                      <a:pt x="433" y="337"/>
                      <a:pt x="225" y="417"/>
                      <a:pt x="113" y="305"/>
                    </a:cubicBezTo>
                    <a:cubicBezTo>
                      <a:pt x="1" y="193"/>
                      <a:pt x="81" y="1"/>
                      <a:pt x="241" y="1"/>
                    </a:cubicBezTo>
                    <a:cubicBezTo>
                      <a:pt x="353" y="1"/>
                      <a:pt x="433" y="81"/>
                      <a:pt x="433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4" name="Google Shape;20424;p55"/>
              <p:cNvSpPr/>
              <p:nvPr/>
            </p:nvSpPr>
            <p:spPr>
              <a:xfrm>
                <a:off x="930000" y="12969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57"/>
                    </a:moveTo>
                    <a:cubicBezTo>
                      <a:pt x="368" y="481"/>
                      <a:pt x="48" y="481"/>
                      <a:pt x="32" y="257"/>
                    </a:cubicBezTo>
                    <a:cubicBezTo>
                      <a:pt x="0" y="1"/>
                      <a:pt x="416" y="1"/>
                      <a:pt x="400" y="25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5" name="Google Shape;20425;p55"/>
              <p:cNvSpPr/>
              <p:nvPr/>
            </p:nvSpPr>
            <p:spPr>
              <a:xfrm>
                <a:off x="802350" y="1341275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385" y="209"/>
                    </a:moveTo>
                    <a:cubicBezTo>
                      <a:pt x="417" y="481"/>
                      <a:pt x="0" y="481"/>
                      <a:pt x="32" y="209"/>
                    </a:cubicBezTo>
                    <a:cubicBezTo>
                      <a:pt x="48" y="1"/>
                      <a:pt x="369" y="1"/>
                      <a:pt x="38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6" name="Google Shape;20426;p55"/>
              <p:cNvSpPr/>
              <p:nvPr/>
            </p:nvSpPr>
            <p:spPr>
              <a:xfrm>
                <a:off x="842200" y="12790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09"/>
                    </a:moveTo>
                    <a:cubicBezTo>
                      <a:pt x="416" y="481"/>
                      <a:pt x="0" y="481"/>
                      <a:pt x="32" y="209"/>
                    </a:cubicBezTo>
                    <a:cubicBezTo>
                      <a:pt x="48" y="1"/>
                      <a:pt x="368" y="1"/>
                      <a:pt x="400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7" name="Google Shape;20427;p55"/>
              <p:cNvSpPr/>
              <p:nvPr/>
            </p:nvSpPr>
            <p:spPr>
              <a:xfrm>
                <a:off x="842550" y="1337375"/>
                <a:ext cx="10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81" extrusionOk="0">
                    <a:moveTo>
                      <a:pt x="401" y="273"/>
                    </a:moveTo>
                    <a:cubicBezTo>
                      <a:pt x="369" y="481"/>
                      <a:pt x="65" y="481"/>
                      <a:pt x="33" y="273"/>
                    </a:cubicBezTo>
                    <a:cubicBezTo>
                      <a:pt x="1" y="1"/>
                      <a:pt x="433" y="1"/>
                      <a:pt x="401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8" name="Google Shape;20428;p55"/>
              <p:cNvSpPr/>
              <p:nvPr/>
            </p:nvSpPr>
            <p:spPr>
              <a:xfrm>
                <a:off x="809350" y="1152575"/>
                <a:ext cx="3882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9" y="1552"/>
                    </a:moveTo>
                    <a:lnTo>
                      <a:pt x="769" y="1552"/>
                    </a:lnTo>
                    <a:cubicBezTo>
                      <a:pt x="769" y="1120"/>
                      <a:pt x="417" y="784"/>
                      <a:pt x="1" y="784"/>
                    </a:cubicBezTo>
                    <a:lnTo>
                      <a:pt x="1" y="784"/>
                    </a:lnTo>
                    <a:cubicBezTo>
                      <a:pt x="417" y="784"/>
                      <a:pt x="769" y="432"/>
                      <a:pt x="769" y="0"/>
                    </a:cubicBezTo>
                    <a:lnTo>
                      <a:pt x="769" y="0"/>
                    </a:lnTo>
                    <a:cubicBezTo>
                      <a:pt x="769" y="432"/>
                      <a:pt x="1121" y="784"/>
                      <a:pt x="1553" y="784"/>
                    </a:cubicBezTo>
                    <a:lnTo>
                      <a:pt x="1553" y="784"/>
                    </a:lnTo>
                    <a:cubicBezTo>
                      <a:pt x="1121" y="784"/>
                      <a:pt x="769" y="1120"/>
                      <a:pt x="769" y="155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9" name="Google Shape;20429;p55"/>
              <p:cNvSpPr/>
              <p:nvPr/>
            </p:nvSpPr>
            <p:spPr>
              <a:xfrm>
                <a:off x="615963" y="1208375"/>
                <a:ext cx="388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30" name="Google Shape;20430;p55"/>
            <p:cNvGrpSpPr/>
            <p:nvPr/>
          </p:nvGrpSpPr>
          <p:grpSpPr>
            <a:xfrm rot="10800000">
              <a:off x="5243276" y="1581772"/>
              <a:ext cx="1232979" cy="1071947"/>
              <a:chOff x="547563" y="1049250"/>
              <a:chExt cx="413863" cy="359750"/>
            </a:xfrm>
          </p:grpSpPr>
          <p:sp>
            <p:nvSpPr>
              <p:cNvPr id="20431" name="Google Shape;20431;p55"/>
              <p:cNvSpPr/>
              <p:nvPr/>
            </p:nvSpPr>
            <p:spPr>
              <a:xfrm>
                <a:off x="591375" y="1170250"/>
                <a:ext cx="236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29" extrusionOk="0">
                    <a:moveTo>
                      <a:pt x="929" y="384"/>
                    </a:moveTo>
                    <a:cubicBezTo>
                      <a:pt x="945" y="736"/>
                      <a:pt x="513" y="928"/>
                      <a:pt x="256" y="688"/>
                    </a:cubicBezTo>
                    <a:cubicBezTo>
                      <a:pt x="0" y="432"/>
                      <a:pt x="176" y="0"/>
                      <a:pt x="529" y="0"/>
                    </a:cubicBezTo>
                    <a:cubicBezTo>
                      <a:pt x="753" y="0"/>
                      <a:pt x="929" y="160"/>
                      <a:pt x="929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2" name="Google Shape;20432;p55"/>
              <p:cNvSpPr/>
              <p:nvPr/>
            </p:nvSpPr>
            <p:spPr>
              <a:xfrm>
                <a:off x="920975" y="1278175"/>
                <a:ext cx="232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5" extrusionOk="0">
                    <a:moveTo>
                      <a:pt x="928" y="401"/>
                    </a:moveTo>
                    <a:cubicBezTo>
                      <a:pt x="928" y="769"/>
                      <a:pt x="496" y="945"/>
                      <a:pt x="240" y="689"/>
                    </a:cubicBezTo>
                    <a:cubicBezTo>
                      <a:pt x="0" y="433"/>
                      <a:pt x="192" y="1"/>
                      <a:pt x="544" y="1"/>
                    </a:cubicBezTo>
                    <a:cubicBezTo>
                      <a:pt x="768" y="17"/>
                      <a:pt x="928" y="193"/>
                      <a:pt x="928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3" name="Google Shape;20433;p55"/>
              <p:cNvSpPr/>
              <p:nvPr/>
            </p:nvSpPr>
            <p:spPr>
              <a:xfrm>
                <a:off x="612363" y="1273175"/>
                <a:ext cx="236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4" name="Google Shape;20434;p55"/>
              <p:cNvSpPr/>
              <p:nvPr/>
            </p:nvSpPr>
            <p:spPr>
              <a:xfrm>
                <a:off x="755950" y="12476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0"/>
                    </a:moveTo>
                    <a:cubicBezTo>
                      <a:pt x="208" y="208"/>
                      <a:pt x="0" y="0"/>
                      <a:pt x="128" y="0"/>
                    </a:cubicBezTo>
                    <a:cubicBezTo>
                      <a:pt x="176" y="0"/>
                      <a:pt x="208" y="32"/>
                      <a:pt x="208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5" name="Google Shape;20435;p55"/>
              <p:cNvSpPr/>
              <p:nvPr/>
            </p:nvSpPr>
            <p:spPr>
              <a:xfrm>
                <a:off x="956200" y="11870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32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6" name="Google Shape;20436;p55"/>
              <p:cNvSpPr/>
              <p:nvPr/>
            </p:nvSpPr>
            <p:spPr>
              <a:xfrm>
                <a:off x="868950" y="13069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1"/>
                    </a:moveTo>
                    <a:cubicBezTo>
                      <a:pt x="209" y="209"/>
                      <a:pt x="1" y="1"/>
                      <a:pt x="129" y="1"/>
                    </a:cubicBezTo>
                    <a:cubicBezTo>
                      <a:pt x="177" y="1"/>
                      <a:pt x="209" y="33"/>
                      <a:pt x="209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7" name="Google Shape;20437;p55"/>
              <p:cNvSpPr/>
              <p:nvPr/>
            </p:nvSpPr>
            <p:spPr>
              <a:xfrm>
                <a:off x="547563" y="1123975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8" name="Google Shape;20438;p55"/>
              <p:cNvSpPr/>
              <p:nvPr/>
            </p:nvSpPr>
            <p:spPr>
              <a:xfrm>
                <a:off x="777950" y="10492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76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9" name="Google Shape;20439;p55"/>
              <p:cNvSpPr/>
              <p:nvPr/>
            </p:nvSpPr>
            <p:spPr>
              <a:xfrm>
                <a:off x="739150" y="13364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60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0" name="Google Shape;20440;p55"/>
              <p:cNvSpPr/>
              <p:nvPr/>
            </p:nvSpPr>
            <p:spPr>
              <a:xfrm>
                <a:off x="699775" y="1195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161" y="80"/>
                    </a:moveTo>
                    <a:cubicBezTo>
                      <a:pt x="161" y="128"/>
                      <a:pt x="113" y="160"/>
                      <a:pt x="81" y="160"/>
                    </a:cubicBezTo>
                    <a:cubicBezTo>
                      <a:pt x="33" y="160"/>
                      <a:pt x="1" y="128"/>
                      <a:pt x="1" y="80"/>
                    </a:cubicBezTo>
                    <a:cubicBezTo>
                      <a:pt x="1" y="48"/>
                      <a:pt x="33" y="0"/>
                      <a:pt x="81" y="0"/>
                    </a:cubicBezTo>
                    <a:cubicBezTo>
                      <a:pt x="113" y="0"/>
                      <a:pt x="161" y="48"/>
                      <a:pt x="161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1" name="Google Shape;20441;p55"/>
              <p:cNvSpPr/>
              <p:nvPr/>
            </p:nvSpPr>
            <p:spPr>
              <a:xfrm>
                <a:off x="926975" y="1357775"/>
                <a:ext cx="4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5" extrusionOk="0">
                    <a:moveTo>
                      <a:pt x="160" y="113"/>
                    </a:moveTo>
                    <a:cubicBezTo>
                      <a:pt x="160" y="225"/>
                      <a:pt x="0" y="225"/>
                      <a:pt x="0" y="113"/>
                    </a:cubicBezTo>
                    <a:cubicBezTo>
                      <a:pt x="0" y="1"/>
                      <a:pt x="160" y="1"/>
                      <a:pt x="160" y="11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2" name="Google Shape;20442;p55"/>
              <p:cNvSpPr/>
              <p:nvPr/>
            </p:nvSpPr>
            <p:spPr>
              <a:xfrm>
                <a:off x="891775" y="1339775"/>
                <a:ext cx="48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9" extrusionOk="0">
                    <a:moveTo>
                      <a:pt x="192" y="97"/>
                    </a:moveTo>
                    <a:cubicBezTo>
                      <a:pt x="192" y="209"/>
                      <a:pt x="0" y="17"/>
                      <a:pt x="112" y="17"/>
                    </a:cubicBezTo>
                    <a:cubicBezTo>
                      <a:pt x="160" y="1"/>
                      <a:pt x="192" y="49"/>
                      <a:pt x="192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3" name="Google Shape;20443;p55"/>
              <p:cNvSpPr/>
              <p:nvPr/>
            </p:nvSpPr>
            <p:spPr>
              <a:xfrm>
                <a:off x="580363" y="1174375"/>
                <a:ext cx="64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4" name="Google Shape;20444;p55"/>
              <p:cNvSpPr/>
              <p:nvPr/>
            </p:nvSpPr>
            <p:spPr>
              <a:xfrm>
                <a:off x="689963" y="13167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5" name="Google Shape;20445;p55"/>
              <p:cNvSpPr/>
              <p:nvPr/>
            </p:nvSpPr>
            <p:spPr>
              <a:xfrm>
                <a:off x="886550" y="13981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3" y="321"/>
                    </a:cubicBezTo>
                    <a:cubicBezTo>
                      <a:pt x="1" y="209"/>
                      <a:pt x="81" y="1"/>
                      <a:pt x="241" y="17"/>
                    </a:cubicBezTo>
                    <a:cubicBezTo>
                      <a:pt x="353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6" name="Google Shape;20446;p55"/>
              <p:cNvSpPr/>
              <p:nvPr/>
            </p:nvSpPr>
            <p:spPr>
              <a:xfrm>
                <a:off x="712550" y="1307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2" y="193"/>
                    </a:moveTo>
                    <a:cubicBezTo>
                      <a:pt x="432" y="353"/>
                      <a:pt x="224" y="433"/>
                      <a:pt x="112" y="321"/>
                    </a:cubicBezTo>
                    <a:cubicBezTo>
                      <a:pt x="0" y="209"/>
                      <a:pt x="80" y="17"/>
                      <a:pt x="240" y="17"/>
                    </a:cubicBezTo>
                    <a:cubicBezTo>
                      <a:pt x="336" y="1"/>
                      <a:pt x="432" y="81"/>
                      <a:pt x="432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7" name="Google Shape;20447;p55"/>
              <p:cNvSpPr/>
              <p:nvPr/>
            </p:nvSpPr>
            <p:spPr>
              <a:xfrm>
                <a:off x="866150" y="1242575"/>
                <a:ext cx="104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7" y="176"/>
                    </a:moveTo>
                    <a:cubicBezTo>
                      <a:pt x="417" y="336"/>
                      <a:pt x="225" y="416"/>
                      <a:pt x="113" y="304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8" name="Google Shape;20448;p55"/>
              <p:cNvSpPr/>
              <p:nvPr/>
            </p:nvSpPr>
            <p:spPr>
              <a:xfrm>
                <a:off x="634550" y="1356175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96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9" name="Google Shape;20449;p55"/>
              <p:cNvSpPr/>
              <p:nvPr/>
            </p:nvSpPr>
            <p:spPr>
              <a:xfrm>
                <a:off x="659963" y="1141575"/>
                <a:ext cx="104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0" name="Google Shape;20450;p55"/>
              <p:cNvSpPr/>
              <p:nvPr/>
            </p:nvSpPr>
            <p:spPr>
              <a:xfrm>
                <a:off x="709775" y="1234250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3" y="177"/>
                    </a:moveTo>
                    <a:cubicBezTo>
                      <a:pt x="433" y="337"/>
                      <a:pt x="225" y="417"/>
                      <a:pt x="113" y="305"/>
                    </a:cubicBezTo>
                    <a:cubicBezTo>
                      <a:pt x="1" y="193"/>
                      <a:pt x="81" y="1"/>
                      <a:pt x="241" y="1"/>
                    </a:cubicBezTo>
                    <a:cubicBezTo>
                      <a:pt x="353" y="1"/>
                      <a:pt x="433" y="81"/>
                      <a:pt x="433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1" name="Google Shape;20451;p55"/>
              <p:cNvSpPr/>
              <p:nvPr/>
            </p:nvSpPr>
            <p:spPr>
              <a:xfrm>
                <a:off x="930000" y="12969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57"/>
                    </a:moveTo>
                    <a:cubicBezTo>
                      <a:pt x="368" y="481"/>
                      <a:pt x="48" y="481"/>
                      <a:pt x="32" y="257"/>
                    </a:cubicBezTo>
                    <a:cubicBezTo>
                      <a:pt x="0" y="1"/>
                      <a:pt x="416" y="1"/>
                      <a:pt x="400" y="25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2" name="Google Shape;20452;p55"/>
              <p:cNvSpPr/>
              <p:nvPr/>
            </p:nvSpPr>
            <p:spPr>
              <a:xfrm>
                <a:off x="802350" y="1341275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385" y="209"/>
                    </a:moveTo>
                    <a:cubicBezTo>
                      <a:pt x="417" y="481"/>
                      <a:pt x="0" y="481"/>
                      <a:pt x="32" y="209"/>
                    </a:cubicBezTo>
                    <a:cubicBezTo>
                      <a:pt x="48" y="1"/>
                      <a:pt x="369" y="1"/>
                      <a:pt x="38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3" name="Google Shape;20453;p55"/>
              <p:cNvSpPr/>
              <p:nvPr/>
            </p:nvSpPr>
            <p:spPr>
              <a:xfrm>
                <a:off x="842200" y="12790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09"/>
                    </a:moveTo>
                    <a:cubicBezTo>
                      <a:pt x="416" y="481"/>
                      <a:pt x="0" y="481"/>
                      <a:pt x="32" y="209"/>
                    </a:cubicBezTo>
                    <a:cubicBezTo>
                      <a:pt x="48" y="1"/>
                      <a:pt x="368" y="1"/>
                      <a:pt x="400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4" name="Google Shape;20454;p55"/>
              <p:cNvSpPr/>
              <p:nvPr/>
            </p:nvSpPr>
            <p:spPr>
              <a:xfrm>
                <a:off x="842550" y="1337375"/>
                <a:ext cx="10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81" extrusionOk="0">
                    <a:moveTo>
                      <a:pt x="401" y="273"/>
                    </a:moveTo>
                    <a:cubicBezTo>
                      <a:pt x="369" y="481"/>
                      <a:pt x="65" y="481"/>
                      <a:pt x="33" y="273"/>
                    </a:cubicBezTo>
                    <a:cubicBezTo>
                      <a:pt x="1" y="1"/>
                      <a:pt x="433" y="1"/>
                      <a:pt x="401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5" name="Google Shape;20455;p55"/>
              <p:cNvSpPr/>
              <p:nvPr/>
            </p:nvSpPr>
            <p:spPr>
              <a:xfrm>
                <a:off x="809350" y="1152575"/>
                <a:ext cx="3882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9" y="1552"/>
                    </a:moveTo>
                    <a:lnTo>
                      <a:pt x="769" y="1552"/>
                    </a:lnTo>
                    <a:cubicBezTo>
                      <a:pt x="769" y="1120"/>
                      <a:pt x="417" y="784"/>
                      <a:pt x="1" y="784"/>
                    </a:cubicBezTo>
                    <a:lnTo>
                      <a:pt x="1" y="784"/>
                    </a:lnTo>
                    <a:cubicBezTo>
                      <a:pt x="417" y="784"/>
                      <a:pt x="769" y="432"/>
                      <a:pt x="769" y="0"/>
                    </a:cubicBezTo>
                    <a:lnTo>
                      <a:pt x="769" y="0"/>
                    </a:lnTo>
                    <a:cubicBezTo>
                      <a:pt x="769" y="432"/>
                      <a:pt x="1121" y="784"/>
                      <a:pt x="1553" y="784"/>
                    </a:cubicBezTo>
                    <a:lnTo>
                      <a:pt x="1553" y="784"/>
                    </a:lnTo>
                    <a:cubicBezTo>
                      <a:pt x="1121" y="784"/>
                      <a:pt x="769" y="1120"/>
                      <a:pt x="769" y="155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6" name="Google Shape;20456;p55"/>
              <p:cNvSpPr/>
              <p:nvPr/>
            </p:nvSpPr>
            <p:spPr>
              <a:xfrm>
                <a:off x="615963" y="1208375"/>
                <a:ext cx="388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57" name="Google Shape;20457;p55"/>
            <p:cNvGrpSpPr/>
            <p:nvPr/>
          </p:nvGrpSpPr>
          <p:grpSpPr>
            <a:xfrm>
              <a:off x="5289451" y="1615247"/>
              <a:ext cx="1232979" cy="1071947"/>
              <a:chOff x="547563" y="1049250"/>
              <a:chExt cx="413863" cy="359750"/>
            </a:xfrm>
          </p:grpSpPr>
          <p:sp>
            <p:nvSpPr>
              <p:cNvPr id="20458" name="Google Shape;20458;p55"/>
              <p:cNvSpPr/>
              <p:nvPr/>
            </p:nvSpPr>
            <p:spPr>
              <a:xfrm>
                <a:off x="591375" y="1170250"/>
                <a:ext cx="236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29" extrusionOk="0">
                    <a:moveTo>
                      <a:pt x="929" y="384"/>
                    </a:moveTo>
                    <a:cubicBezTo>
                      <a:pt x="945" y="736"/>
                      <a:pt x="513" y="928"/>
                      <a:pt x="256" y="688"/>
                    </a:cubicBezTo>
                    <a:cubicBezTo>
                      <a:pt x="0" y="432"/>
                      <a:pt x="176" y="0"/>
                      <a:pt x="529" y="0"/>
                    </a:cubicBezTo>
                    <a:cubicBezTo>
                      <a:pt x="753" y="0"/>
                      <a:pt x="929" y="160"/>
                      <a:pt x="929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9" name="Google Shape;20459;p55"/>
              <p:cNvSpPr/>
              <p:nvPr/>
            </p:nvSpPr>
            <p:spPr>
              <a:xfrm>
                <a:off x="920975" y="1278175"/>
                <a:ext cx="232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5" extrusionOk="0">
                    <a:moveTo>
                      <a:pt x="928" y="401"/>
                    </a:moveTo>
                    <a:cubicBezTo>
                      <a:pt x="928" y="769"/>
                      <a:pt x="496" y="945"/>
                      <a:pt x="240" y="689"/>
                    </a:cubicBezTo>
                    <a:cubicBezTo>
                      <a:pt x="0" y="433"/>
                      <a:pt x="192" y="1"/>
                      <a:pt x="544" y="1"/>
                    </a:cubicBezTo>
                    <a:cubicBezTo>
                      <a:pt x="768" y="17"/>
                      <a:pt x="928" y="193"/>
                      <a:pt x="928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0" name="Google Shape;20460;p55"/>
              <p:cNvSpPr/>
              <p:nvPr/>
            </p:nvSpPr>
            <p:spPr>
              <a:xfrm>
                <a:off x="612363" y="1273175"/>
                <a:ext cx="236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1" name="Google Shape;20461;p55"/>
              <p:cNvSpPr/>
              <p:nvPr/>
            </p:nvSpPr>
            <p:spPr>
              <a:xfrm>
                <a:off x="755950" y="12476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0"/>
                    </a:moveTo>
                    <a:cubicBezTo>
                      <a:pt x="208" y="208"/>
                      <a:pt x="0" y="0"/>
                      <a:pt x="128" y="0"/>
                    </a:cubicBezTo>
                    <a:cubicBezTo>
                      <a:pt x="176" y="0"/>
                      <a:pt x="208" y="32"/>
                      <a:pt x="208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2" name="Google Shape;20462;p55"/>
              <p:cNvSpPr/>
              <p:nvPr/>
            </p:nvSpPr>
            <p:spPr>
              <a:xfrm>
                <a:off x="956200" y="11870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32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3" name="Google Shape;20463;p55"/>
              <p:cNvSpPr/>
              <p:nvPr/>
            </p:nvSpPr>
            <p:spPr>
              <a:xfrm>
                <a:off x="868950" y="13069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1"/>
                    </a:moveTo>
                    <a:cubicBezTo>
                      <a:pt x="209" y="209"/>
                      <a:pt x="1" y="1"/>
                      <a:pt x="129" y="1"/>
                    </a:cubicBezTo>
                    <a:cubicBezTo>
                      <a:pt x="177" y="1"/>
                      <a:pt x="209" y="33"/>
                      <a:pt x="209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4" name="Google Shape;20464;p55"/>
              <p:cNvSpPr/>
              <p:nvPr/>
            </p:nvSpPr>
            <p:spPr>
              <a:xfrm>
                <a:off x="547563" y="1123975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5" name="Google Shape;20465;p55"/>
              <p:cNvSpPr/>
              <p:nvPr/>
            </p:nvSpPr>
            <p:spPr>
              <a:xfrm>
                <a:off x="777950" y="10492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76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6" name="Google Shape;20466;p55"/>
              <p:cNvSpPr/>
              <p:nvPr/>
            </p:nvSpPr>
            <p:spPr>
              <a:xfrm>
                <a:off x="739150" y="13364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60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7" name="Google Shape;20467;p55"/>
              <p:cNvSpPr/>
              <p:nvPr/>
            </p:nvSpPr>
            <p:spPr>
              <a:xfrm>
                <a:off x="699775" y="1195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161" y="80"/>
                    </a:moveTo>
                    <a:cubicBezTo>
                      <a:pt x="161" y="128"/>
                      <a:pt x="113" y="160"/>
                      <a:pt x="81" y="160"/>
                    </a:cubicBezTo>
                    <a:cubicBezTo>
                      <a:pt x="33" y="160"/>
                      <a:pt x="1" y="128"/>
                      <a:pt x="1" y="80"/>
                    </a:cubicBezTo>
                    <a:cubicBezTo>
                      <a:pt x="1" y="48"/>
                      <a:pt x="33" y="0"/>
                      <a:pt x="81" y="0"/>
                    </a:cubicBezTo>
                    <a:cubicBezTo>
                      <a:pt x="113" y="0"/>
                      <a:pt x="161" y="48"/>
                      <a:pt x="161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8" name="Google Shape;20468;p55"/>
              <p:cNvSpPr/>
              <p:nvPr/>
            </p:nvSpPr>
            <p:spPr>
              <a:xfrm>
                <a:off x="926975" y="1357775"/>
                <a:ext cx="4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5" extrusionOk="0">
                    <a:moveTo>
                      <a:pt x="160" y="113"/>
                    </a:moveTo>
                    <a:cubicBezTo>
                      <a:pt x="160" y="225"/>
                      <a:pt x="0" y="225"/>
                      <a:pt x="0" y="113"/>
                    </a:cubicBezTo>
                    <a:cubicBezTo>
                      <a:pt x="0" y="1"/>
                      <a:pt x="160" y="1"/>
                      <a:pt x="160" y="11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9" name="Google Shape;20469;p55"/>
              <p:cNvSpPr/>
              <p:nvPr/>
            </p:nvSpPr>
            <p:spPr>
              <a:xfrm>
                <a:off x="891775" y="1339775"/>
                <a:ext cx="48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9" extrusionOk="0">
                    <a:moveTo>
                      <a:pt x="192" y="97"/>
                    </a:moveTo>
                    <a:cubicBezTo>
                      <a:pt x="192" y="209"/>
                      <a:pt x="0" y="17"/>
                      <a:pt x="112" y="17"/>
                    </a:cubicBezTo>
                    <a:cubicBezTo>
                      <a:pt x="160" y="1"/>
                      <a:pt x="192" y="49"/>
                      <a:pt x="192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0" name="Google Shape;20470;p55"/>
              <p:cNvSpPr/>
              <p:nvPr/>
            </p:nvSpPr>
            <p:spPr>
              <a:xfrm>
                <a:off x="580363" y="1174375"/>
                <a:ext cx="64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1" name="Google Shape;20471;p55"/>
              <p:cNvSpPr/>
              <p:nvPr/>
            </p:nvSpPr>
            <p:spPr>
              <a:xfrm>
                <a:off x="689963" y="13167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2" name="Google Shape;20472;p55"/>
              <p:cNvSpPr/>
              <p:nvPr/>
            </p:nvSpPr>
            <p:spPr>
              <a:xfrm>
                <a:off x="886550" y="13981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3" y="321"/>
                    </a:cubicBezTo>
                    <a:cubicBezTo>
                      <a:pt x="1" y="209"/>
                      <a:pt x="81" y="1"/>
                      <a:pt x="241" y="17"/>
                    </a:cubicBezTo>
                    <a:cubicBezTo>
                      <a:pt x="353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3" name="Google Shape;20473;p55"/>
              <p:cNvSpPr/>
              <p:nvPr/>
            </p:nvSpPr>
            <p:spPr>
              <a:xfrm>
                <a:off x="712550" y="1307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2" y="193"/>
                    </a:moveTo>
                    <a:cubicBezTo>
                      <a:pt x="432" y="353"/>
                      <a:pt x="224" y="433"/>
                      <a:pt x="112" y="321"/>
                    </a:cubicBezTo>
                    <a:cubicBezTo>
                      <a:pt x="0" y="209"/>
                      <a:pt x="80" y="17"/>
                      <a:pt x="240" y="17"/>
                    </a:cubicBezTo>
                    <a:cubicBezTo>
                      <a:pt x="336" y="1"/>
                      <a:pt x="432" y="81"/>
                      <a:pt x="432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4" name="Google Shape;20474;p55"/>
              <p:cNvSpPr/>
              <p:nvPr/>
            </p:nvSpPr>
            <p:spPr>
              <a:xfrm>
                <a:off x="866150" y="1242575"/>
                <a:ext cx="104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7" y="176"/>
                    </a:moveTo>
                    <a:cubicBezTo>
                      <a:pt x="417" y="336"/>
                      <a:pt x="225" y="416"/>
                      <a:pt x="113" y="304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5" name="Google Shape;20475;p55"/>
              <p:cNvSpPr/>
              <p:nvPr/>
            </p:nvSpPr>
            <p:spPr>
              <a:xfrm>
                <a:off x="634550" y="1356175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96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6" name="Google Shape;20476;p55"/>
              <p:cNvSpPr/>
              <p:nvPr/>
            </p:nvSpPr>
            <p:spPr>
              <a:xfrm>
                <a:off x="659963" y="1141575"/>
                <a:ext cx="104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7" name="Google Shape;20477;p55"/>
              <p:cNvSpPr/>
              <p:nvPr/>
            </p:nvSpPr>
            <p:spPr>
              <a:xfrm>
                <a:off x="709775" y="1234250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3" y="177"/>
                    </a:moveTo>
                    <a:cubicBezTo>
                      <a:pt x="433" y="337"/>
                      <a:pt x="225" y="417"/>
                      <a:pt x="113" y="305"/>
                    </a:cubicBezTo>
                    <a:cubicBezTo>
                      <a:pt x="1" y="193"/>
                      <a:pt x="81" y="1"/>
                      <a:pt x="241" y="1"/>
                    </a:cubicBezTo>
                    <a:cubicBezTo>
                      <a:pt x="353" y="1"/>
                      <a:pt x="433" y="81"/>
                      <a:pt x="433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8" name="Google Shape;20478;p55"/>
              <p:cNvSpPr/>
              <p:nvPr/>
            </p:nvSpPr>
            <p:spPr>
              <a:xfrm>
                <a:off x="930000" y="12969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57"/>
                    </a:moveTo>
                    <a:cubicBezTo>
                      <a:pt x="368" y="481"/>
                      <a:pt x="48" y="481"/>
                      <a:pt x="32" y="257"/>
                    </a:cubicBezTo>
                    <a:cubicBezTo>
                      <a:pt x="0" y="1"/>
                      <a:pt x="416" y="1"/>
                      <a:pt x="400" y="25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9" name="Google Shape;20479;p55"/>
              <p:cNvSpPr/>
              <p:nvPr/>
            </p:nvSpPr>
            <p:spPr>
              <a:xfrm>
                <a:off x="802350" y="1341275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385" y="209"/>
                    </a:moveTo>
                    <a:cubicBezTo>
                      <a:pt x="417" y="481"/>
                      <a:pt x="0" y="481"/>
                      <a:pt x="32" y="209"/>
                    </a:cubicBezTo>
                    <a:cubicBezTo>
                      <a:pt x="48" y="1"/>
                      <a:pt x="369" y="1"/>
                      <a:pt x="38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0" name="Google Shape;20480;p55"/>
              <p:cNvSpPr/>
              <p:nvPr/>
            </p:nvSpPr>
            <p:spPr>
              <a:xfrm>
                <a:off x="842200" y="12790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09"/>
                    </a:moveTo>
                    <a:cubicBezTo>
                      <a:pt x="416" y="481"/>
                      <a:pt x="0" y="481"/>
                      <a:pt x="32" y="209"/>
                    </a:cubicBezTo>
                    <a:cubicBezTo>
                      <a:pt x="48" y="1"/>
                      <a:pt x="368" y="1"/>
                      <a:pt x="400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1" name="Google Shape;20481;p55"/>
              <p:cNvSpPr/>
              <p:nvPr/>
            </p:nvSpPr>
            <p:spPr>
              <a:xfrm>
                <a:off x="842550" y="1337375"/>
                <a:ext cx="10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81" extrusionOk="0">
                    <a:moveTo>
                      <a:pt x="401" y="273"/>
                    </a:moveTo>
                    <a:cubicBezTo>
                      <a:pt x="369" y="481"/>
                      <a:pt x="65" y="481"/>
                      <a:pt x="33" y="273"/>
                    </a:cubicBezTo>
                    <a:cubicBezTo>
                      <a:pt x="1" y="1"/>
                      <a:pt x="433" y="1"/>
                      <a:pt x="401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2" name="Google Shape;20482;p55"/>
              <p:cNvSpPr/>
              <p:nvPr/>
            </p:nvSpPr>
            <p:spPr>
              <a:xfrm>
                <a:off x="809350" y="1152575"/>
                <a:ext cx="3882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9" y="1552"/>
                    </a:moveTo>
                    <a:lnTo>
                      <a:pt x="769" y="1552"/>
                    </a:lnTo>
                    <a:cubicBezTo>
                      <a:pt x="769" y="1120"/>
                      <a:pt x="417" y="784"/>
                      <a:pt x="1" y="784"/>
                    </a:cubicBezTo>
                    <a:lnTo>
                      <a:pt x="1" y="784"/>
                    </a:lnTo>
                    <a:cubicBezTo>
                      <a:pt x="417" y="784"/>
                      <a:pt x="769" y="432"/>
                      <a:pt x="769" y="0"/>
                    </a:cubicBezTo>
                    <a:lnTo>
                      <a:pt x="769" y="0"/>
                    </a:lnTo>
                    <a:cubicBezTo>
                      <a:pt x="769" y="432"/>
                      <a:pt x="1121" y="784"/>
                      <a:pt x="1553" y="784"/>
                    </a:cubicBezTo>
                    <a:lnTo>
                      <a:pt x="1553" y="784"/>
                    </a:lnTo>
                    <a:cubicBezTo>
                      <a:pt x="1121" y="784"/>
                      <a:pt x="769" y="1120"/>
                      <a:pt x="769" y="155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3" name="Google Shape;20483;p55"/>
              <p:cNvSpPr/>
              <p:nvPr/>
            </p:nvSpPr>
            <p:spPr>
              <a:xfrm>
                <a:off x="615963" y="1208375"/>
                <a:ext cx="388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84" name="Google Shape;20484;p55"/>
            <p:cNvGrpSpPr/>
            <p:nvPr/>
          </p:nvGrpSpPr>
          <p:grpSpPr>
            <a:xfrm>
              <a:off x="5988376" y="1462847"/>
              <a:ext cx="1232979" cy="1071947"/>
              <a:chOff x="547563" y="1049250"/>
              <a:chExt cx="413863" cy="359750"/>
            </a:xfrm>
          </p:grpSpPr>
          <p:sp>
            <p:nvSpPr>
              <p:cNvPr id="20485" name="Google Shape;20485;p55"/>
              <p:cNvSpPr/>
              <p:nvPr/>
            </p:nvSpPr>
            <p:spPr>
              <a:xfrm>
                <a:off x="591375" y="1170250"/>
                <a:ext cx="236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29" extrusionOk="0">
                    <a:moveTo>
                      <a:pt x="929" y="384"/>
                    </a:moveTo>
                    <a:cubicBezTo>
                      <a:pt x="945" y="736"/>
                      <a:pt x="513" y="928"/>
                      <a:pt x="256" y="688"/>
                    </a:cubicBezTo>
                    <a:cubicBezTo>
                      <a:pt x="0" y="432"/>
                      <a:pt x="176" y="0"/>
                      <a:pt x="529" y="0"/>
                    </a:cubicBezTo>
                    <a:cubicBezTo>
                      <a:pt x="753" y="0"/>
                      <a:pt x="929" y="160"/>
                      <a:pt x="929" y="38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6" name="Google Shape;20486;p55"/>
              <p:cNvSpPr/>
              <p:nvPr/>
            </p:nvSpPr>
            <p:spPr>
              <a:xfrm>
                <a:off x="920975" y="1278175"/>
                <a:ext cx="232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45" extrusionOk="0">
                    <a:moveTo>
                      <a:pt x="928" y="401"/>
                    </a:moveTo>
                    <a:cubicBezTo>
                      <a:pt x="928" y="769"/>
                      <a:pt x="496" y="945"/>
                      <a:pt x="240" y="689"/>
                    </a:cubicBezTo>
                    <a:cubicBezTo>
                      <a:pt x="0" y="433"/>
                      <a:pt x="192" y="1"/>
                      <a:pt x="544" y="1"/>
                    </a:cubicBezTo>
                    <a:cubicBezTo>
                      <a:pt x="768" y="17"/>
                      <a:pt x="928" y="193"/>
                      <a:pt x="928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7" name="Google Shape;20487;p55"/>
              <p:cNvSpPr/>
              <p:nvPr/>
            </p:nvSpPr>
            <p:spPr>
              <a:xfrm>
                <a:off x="612363" y="1273175"/>
                <a:ext cx="236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8" name="Google Shape;20488;p55"/>
              <p:cNvSpPr/>
              <p:nvPr/>
            </p:nvSpPr>
            <p:spPr>
              <a:xfrm>
                <a:off x="755950" y="12476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0"/>
                    </a:moveTo>
                    <a:cubicBezTo>
                      <a:pt x="208" y="208"/>
                      <a:pt x="0" y="0"/>
                      <a:pt x="128" y="0"/>
                    </a:cubicBezTo>
                    <a:cubicBezTo>
                      <a:pt x="176" y="0"/>
                      <a:pt x="208" y="32"/>
                      <a:pt x="208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9" name="Google Shape;20489;p55"/>
              <p:cNvSpPr/>
              <p:nvPr/>
            </p:nvSpPr>
            <p:spPr>
              <a:xfrm>
                <a:off x="956200" y="11870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32"/>
                      <a:pt x="209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0" name="Google Shape;20490;p55"/>
              <p:cNvSpPr/>
              <p:nvPr/>
            </p:nvSpPr>
            <p:spPr>
              <a:xfrm>
                <a:off x="868950" y="13069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1"/>
                    </a:moveTo>
                    <a:cubicBezTo>
                      <a:pt x="209" y="209"/>
                      <a:pt x="1" y="1"/>
                      <a:pt x="129" y="1"/>
                    </a:cubicBezTo>
                    <a:cubicBezTo>
                      <a:pt x="177" y="1"/>
                      <a:pt x="209" y="33"/>
                      <a:pt x="209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1" name="Google Shape;20491;p55"/>
              <p:cNvSpPr/>
              <p:nvPr/>
            </p:nvSpPr>
            <p:spPr>
              <a:xfrm>
                <a:off x="547563" y="1123975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2" name="Google Shape;20492;p55"/>
              <p:cNvSpPr/>
              <p:nvPr/>
            </p:nvSpPr>
            <p:spPr>
              <a:xfrm>
                <a:off x="777950" y="104925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76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3" name="Google Shape;20493;p55"/>
              <p:cNvSpPr/>
              <p:nvPr/>
            </p:nvSpPr>
            <p:spPr>
              <a:xfrm>
                <a:off x="739150" y="13364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8" y="81"/>
                    </a:moveTo>
                    <a:cubicBezTo>
                      <a:pt x="208" y="209"/>
                      <a:pt x="0" y="1"/>
                      <a:pt x="128" y="1"/>
                    </a:cubicBezTo>
                    <a:cubicBezTo>
                      <a:pt x="160" y="1"/>
                      <a:pt x="208" y="49"/>
                      <a:pt x="208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4" name="Google Shape;20494;p55"/>
              <p:cNvSpPr/>
              <p:nvPr/>
            </p:nvSpPr>
            <p:spPr>
              <a:xfrm>
                <a:off x="699775" y="1195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161" y="80"/>
                    </a:moveTo>
                    <a:cubicBezTo>
                      <a:pt x="161" y="128"/>
                      <a:pt x="113" y="160"/>
                      <a:pt x="81" y="160"/>
                    </a:cubicBezTo>
                    <a:cubicBezTo>
                      <a:pt x="33" y="160"/>
                      <a:pt x="1" y="128"/>
                      <a:pt x="1" y="80"/>
                    </a:cubicBezTo>
                    <a:cubicBezTo>
                      <a:pt x="1" y="48"/>
                      <a:pt x="33" y="0"/>
                      <a:pt x="81" y="0"/>
                    </a:cubicBezTo>
                    <a:cubicBezTo>
                      <a:pt x="113" y="0"/>
                      <a:pt x="161" y="48"/>
                      <a:pt x="161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5" name="Google Shape;20495;p55"/>
              <p:cNvSpPr/>
              <p:nvPr/>
            </p:nvSpPr>
            <p:spPr>
              <a:xfrm>
                <a:off x="926975" y="1357775"/>
                <a:ext cx="4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5" extrusionOk="0">
                    <a:moveTo>
                      <a:pt x="160" y="113"/>
                    </a:moveTo>
                    <a:cubicBezTo>
                      <a:pt x="160" y="225"/>
                      <a:pt x="0" y="225"/>
                      <a:pt x="0" y="113"/>
                    </a:cubicBezTo>
                    <a:cubicBezTo>
                      <a:pt x="0" y="1"/>
                      <a:pt x="160" y="1"/>
                      <a:pt x="160" y="11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6" name="Google Shape;20496;p55"/>
              <p:cNvSpPr/>
              <p:nvPr/>
            </p:nvSpPr>
            <p:spPr>
              <a:xfrm>
                <a:off x="891775" y="1339775"/>
                <a:ext cx="48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9" extrusionOk="0">
                    <a:moveTo>
                      <a:pt x="192" y="97"/>
                    </a:moveTo>
                    <a:cubicBezTo>
                      <a:pt x="192" y="209"/>
                      <a:pt x="0" y="17"/>
                      <a:pt x="112" y="17"/>
                    </a:cubicBezTo>
                    <a:cubicBezTo>
                      <a:pt x="160" y="1"/>
                      <a:pt x="192" y="49"/>
                      <a:pt x="192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7" name="Google Shape;20497;p55"/>
              <p:cNvSpPr/>
              <p:nvPr/>
            </p:nvSpPr>
            <p:spPr>
              <a:xfrm>
                <a:off x="580363" y="1174375"/>
                <a:ext cx="64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8" name="Google Shape;20498;p55"/>
              <p:cNvSpPr/>
              <p:nvPr/>
            </p:nvSpPr>
            <p:spPr>
              <a:xfrm>
                <a:off x="689963" y="13167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9" name="Google Shape;20499;p55"/>
              <p:cNvSpPr/>
              <p:nvPr/>
            </p:nvSpPr>
            <p:spPr>
              <a:xfrm>
                <a:off x="886550" y="13981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3" y="321"/>
                    </a:cubicBezTo>
                    <a:cubicBezTo>
                      <a:pt x="1" y="209"/>
                      <a:pt x="81" y="1"/>
                      <a:pt x="241" y="17"/>
                    </a:cubicBezTo>
                    <a:cubicBezTo>
                      <a:pt x="353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0" name="Google Shape;20500;p55"/>
              <p:cNvSpPr/>
              <p:nvPr/>
            </p:nvSpPr>
            <p:spPr>
              <a:xfrm>
                <a:off x="712550" y="1307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2" y="193"/>
                    </a:moveTo>
                    <a:cubicBezTo>
                      <a:pt x="432" y="353"/>
                      <a:pt x="224" y="433"/>
                      <a:pt x="112" y="321"/>
                    </a:cubicBezTo>
                    <a:cubicBezTo>
                      <a:pt x="0" y="209"/>
                      <a:pt x="80" y="17"/>
                      <a:pt x="240" y="17"/>
                    </a:cubicBezTo>
                    <a:cubicBezTo>
                      <a:pt x="336" y="1"/>
                      <a:pt x="432" y="81"/>
                      <a:pt x="432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1" name="Google Shape;20501;p55"/>
              <p:cNvSpPr/>
              <p:nvPr/>
            </p:nvSpPr>
            <p:spPr>
              <a:xfrm>
                <a:off x="866150" y="1242575"/>
                <a:ext cx="104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7" y="176"/>
                    </a:moveTo>
                    <a:cubicBezTo>
                      <a:pt x="417" y="336"/>
                      <a:pt x="225" y="416"/>
                      <a:pt x="113" y="304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7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2" name="Google Shape;20502;p55"/>
              <p:cNvSpPr/>
              <p:nvPr/>
            </p:nvSpPr>
            <p:spPr>
              <a:xfrm>
                <a:off x="634550" y="1356175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96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3" name="Google Shape;20503;p55"/>
              <p:cNvSpPr/>
              <p:nvPr/>
            </p:nvSpPr>
            <p:spPr>
              <a:xfrm>
                <a:off x="659963" y="1141575"/>
                <a:ext cx="104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4" name="Google Shape;20504;p55"/>
              <p:cNvSpPr/>
              <p:nvPr/>
            </p:nvSpPr>
            <p:spPr>
              <a:xfrm>
                <a:off x="709775" y="1234250"/>
                <a:ext cx="108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3" y="177"/>
                    </a:moveTo>
                    <a:cubicBezTo>
                      <a:pt x="433" y="337"/>
                      <a:pt x="225" y="417"/>
                      <a:pt x="113" y="305"/>
                    </a:cubicBezTo>
                    <a:cubicBezTo>
                      <a:pt x="1" y="193"/>
                      <a:pt x="81" y="1"/>
                      <a:pt x="241" y="1"/>
                    </a:cubicBezTo>
                    <a:cubicBezTo>
                      <a:pt x="353" y="1"/>
                      <a:pt x="433" y="81"/>
                      <a:pt x="433" y="17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5" name="Google Shape;20505;p55"/>
              <p:cNvSpPr/>
              <p:nvPr/>
            </p:nvSpPr>
            <p:spPr>
              <a:xfrm>
                <a:off x="930000" y="12969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57"/>
                    </a:moveTo>
                    <a:cubicBezTo>
                      <a:pt x="368" y="481"/>
                      <a:pt x="48" y="481"/>
                      <a:pt x="32" y="257"/>
                    </a:cubicBezTo>
                    <a:cubicBezTo>
                      <a:pt x="0" y="1"/>
                      <a:pt x="416" y="1"/>
                      <a:pt x="400" y="25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6" name="Google Shape;20506;p55"/>
              <p:cNvSpPr/>
              <p:nvPr/>
            </p:nvSpPr>
            <p:spPr>
              <a:xfrm>
                <a:off x="802350" y="1341275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385" y="209"/>
                    </a:moveTo>
                    <a:cubicBezTo>
                      <a:pt x="417" y="481"/>
                      <a:pt x="0" y="481"/>
                      <a:pt x="32" y="209"/>
                    </a:cubicBezTo>
                    <a:cubicBezTo>
                      <a:pt x="48" y="1"/>
                      <a:pt x="369" y="1"/>
                      <a:pt x="38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7" name="Google Shape;20507;p55"/>
              <p:cNvSpPr/>
              <p:nvPr/>
            </p:nvSpPr>
            <p:spPr>
              <a:xfrm>
                <a:off x="842200" y="1279050"/>
                <a:ext cx="104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09"/>
                    </a:moveTo>
                    <a:cubicBezTo>
                      <a:pt x="416" y="481"/>
                      <a:pt x="0" y="481"/>
                      <a:pt x="32" y="209"/>
                    </a:cubicBezTo>
                    <a:cubicBezTo>
                      <a:pt x="48" y="1"/>
                      <a:pt x="368" y="1"/>
                      <a:pt x="400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8" name="Google Shape;20508;p55"/>
              <p:cNvSpPr/>
              <p:nvPr/>
            </p:nvSpPr>
            <p:spPr>
              <a:xfrm>
                <a:off x="842550" y="1337375"/>
                <a:ext cx="10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81" extrusionOk="0">
                    <a:moveTo>
                      <a:pt x="401" y="273"/>
                    </a:moveTo>
                    <a:cubicBezTo>
                      <a:pt x="369" y="481"/>
                      <a:pt x="65" y="481"/>
                      <a:pt x="33" y="273"/>
                    </a:cubicBezTo>
                    <a:cubicBezTo>
                      <a:pt x="1" y="1"/>
                      <a:pt x="433" y="1"/>
                      <a:pt x="401" y="27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9" name="Google Shape;20509;p55"/>
              <p:cNvSpPr/>
              <p:nvPr/>
            </p:nvSpPr>
            <p:spPr>
              <a:xfrm>
                <a:off x="809350" y="1152575"/>
                <a:ext cx="3882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9" y="1552"/>
                    </a:moveTo>
                    <a:lnTo>
                      <a:pt x="769" y="1552"/>
                    </a:lnTo>
                    <a:cubicBezTo>
                      <a:pt x="769" y="1120"/>
                      <a:pt x="417" y="784"/>
                      <a:pt x="1" y="784"/>
                    </a:cubicBezTo>
                    <a:lnTo>
                      <a:pt x="1" y="784"/>
                    </a:lnTo>
                    <a:cubicBezTo>
                      <a:pt x="417" y="784"/>
                      <a:pt x="769" y="432"/>
                      <a:pt x="769" y="0"/>
                    </a:cubicBezTo>
                    <a:lnTo>
                      <a:pt x="769" y="0"/>
                    </a:lnTo>
                    <a:cubicBezTo>
                      <a:pt x="769" y="432"/>
                      <a:pt x="1121" y="784"/>
                      <a:pt x="1553" y="784"/>
                    </a:cubicBezTo>
                    <a:lnTo>
                      <a:pt x="1553" y="784"/>
                    </a:lnTo>
                    <a:cubicBezTo>
                      <a:pt x="1121" y="784"/>
                      <a:pt x="769" y="1120"/>
                      <a:pt x="769" y="155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0" name="Google Shape;20510;p55"/>
              <p:cNvSpPr/>
              <p:nvPr/>
            </p:nvSpPr>
            <p:spPr>
              <a:xfrm>
                <a:off x="615963" y="1208375"/>
                <a:ext cx="388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11" name="Google Shape;20511;p55"/>
          <p:cNvGrpSpPr/>
          <p:nvPr/>
        </p:nvGrpSpPr>
        <p:grpSpPr>
          <a:xfrm>
            <a:off x="2402604" y="1687649"/>
            <a:ext cx="1059902" cy="921608"/>
            <a:chOff x="547563" y="1049250"/>
            <a:chExt cx="413863" cy="359750"/>
          </a:xfrm>
        </p:grpSpPr>
        <p:sp>
          <p:nvSpPr>
            <p:cNvPr id="20512" name="Google Shape;20512;p55"/>
            <p:cNvSpPr/>
            <p:nvPr/>
          </p:nvSpPr>
          <p:spPr>
            <a:xfrm>
              <a:off x="591375" y="1170250"/>
              <a:ext cx="23625" cy="23225"/>
            </a:xfrm>
            <a:custGeom>
              <a:avLst/>
              <a:gdLst/>
              <a:ahLst/>
              <a:cxnLst/>
              <a:rect l="l" t="t" r="r" b="b"/>
              <a:pathLst>
                <a:path w="945" h="929" extrusionOk="0">
                  <a:moveTo>
                    <a:pt x="929" y="384"/>
                  </a:moveTo>
                  <a:cubicBezTo>
                    <a:pt x="945" y="736"/>
                    <a:pt x="513" y="928"/>
                    <a:pt x="256" y="688"/>
                  </a:cubicBezTo>
                  <a:cubicBezTo>
                    <a:pt x="0" y="432"/>
                    <a:pt x="176" y="0"/>
                    <a:pt x="529" y="0"/>
                  </a:cubicBezTo>
                  <a:cubicBezTo>
                    <a:pt x="753" y="0"/>
                    <a:pt x="929" y="160"/>
                    <a:pt x="929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3" name="Google Shape;20513;p55"/>
            <p:cNvSpPr/>
            <p:nvPr/>
          </p:nvSpPr>
          <p:spPr>
            <a:xfrm>
              <a:off x="920975" y="1278175"/>
              <a:ext cx="23225" cy="23625"/>
            </a:xfrm>
            <a:custGeom>
              <a:avLst/>
              <a:gdLst/>
              <a:ahLst/>
              <a:cxnLst/>
              <a:rect l="l" t="t" r="r" b="b"/>
              <a:pathLst>
                <a:path w="929" h="945" extrusionOk="0">
                  <a:moveTo>
                    <a:pt x="928" y="401"/>
                  </a:moveTo>
                  <a:cubicBezTo>
                    <a:pt x="928" y="769"/>
                    <a:pt x="496" y="945"/>
                    <a:pt x="240" y="689"/>
                  </a:cubicBezTo>
                  <a:cubicBezTo>
                    <a:pt x="0" y="433"/>
                    <a:pt x="192" y="1"/>
                    <a:pt x="544" y="1"/>
                  </a:cubicBezTo>
                  <a:cubicBezTo>
                    <a:pt x="768" y="17"/>
                    <a:pt x="928" y="193"/>
                    <a:pt x="928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4" name="Google Shape;20514;p55"/>
            <p:cNvSpPr/>
            <p:nvPr/>
          </p:nvSpPr>
          <p:spPr>
            <a:xfrm>
              <a:off x="612363" y="127317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01"/>
                  </a:moveTo>
                  <a:cubicBezTo>
                    <a:pt x="945" y="769"/>
                    <a:pt x="513" y="945"/>
                    <a:pt x="257" y="689"/>
                  </a:cubicBezTo>
                  <a:cubicBezTo>
                    <a:pt x="1" y="433"/>
                    <a:pt x="193" y="1"/>
                    <a:pt x="561" y="17"/>
                  </a:cubicBezTo>
                  <a:cubicBezTo>
                    <a:pt x="769" y="17"/>
                    <a:pt x="945" y="193"/>
                    <a:pt x="945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5" name="Google Shape;20515;p55"/>
            <p:cNvSpPr/>
            <p:nvPr/>
          </p:nvSpPr>
          <p:spPr>
            <a:xfrm>
              <a:off x="755950" y="12476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0"/>
                  </a:moveTo>
                  <a:cubicBezTo>
                    <a:pt x="208" y="208"/>
                    <a:pt x="0" y="0"/>
                    <a:pt x="128" y="0"/>
                  </a:cubicBezTo>
                  <a:cubicBezTo>
                    <a:pt x="176" y="0"/>
                    <a:pt x="208" y="32"/>
                    <a:pt x="208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6" name="Google Shape;20516;p55"/>
            <p:cNvSpPr/>
            <p:nvPr/>
          </p:nvSpPr>
          <p:spPr>
            <a:xfrm>
              <a:off x="956200" y="118705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0"/>
                  </a:moveTo>
                  <a:cubicBezTo>
                    <a:pt x="209" y="208"/>
                    <a:pt x="1" y="0"/>
                    <a:pt x="129" y="0"/>
                  </a:cubicBezTo>
                  <a:cubicBezTo>
                    <a:pt x="177" y="0"/>
                    <a:pt x="209" y="32"/>
                    <a:pt x="209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7" name="Google Shape;20517;p55"/>
            <p:cNvSpPr/>
            <p:nvPr/>
          </p:nvSpPr>
          <p:spPr>
            <a:xfrm>
              <a:off x="868950" y="13069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77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8" name="Google Shape;20518;p55"/>
            <p:cNvSpPr/>
            <p:nvPr/>
          </p:nvSpPr>
          <p:spPr>
            <a:xfrm>
              <a:off x="547563" y="11239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60" y="96"/>
                  </a:moveTo>
                  <a:cubicBezTo>
                    <a:pt x="160" y="128"/>
                    <a:pt x="128" y="176"/>
                    <a:pt x="80" y="176"/>
                  </a:cubicBezTo>
                  <a:cubicBezTo>
                    <a:pt x="48" y="176"/>
                    <a:pt x="0" y="128"/>
                    <a:pt x="0" y="96"/>
                  </a:cubicBezTo>
                  <a:cubicBezTo>
                    <a:pt x="0" y="48"/>
                    <a:pt x="48" y="0"/>
                    <a:pt x="80" y="16"/>
                  </a:cubicBezTo>
                  <a:cubicBezTo>
                    <a:pt x="128" y="0"/>
                    <a:pt x="176" y="48"/>
                    <a:pt x="16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9" name="Google Shape;20519;p55"/>
            <p:cNvSpPr/>
            <p:nvPr/>
          </p:nvSpPr>
          <p:spPr>
            <a:xfrm>
              <a:off x="777950" y="104925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49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0" name="Google Shape;20520;p55"/>
            <p:cNvSpPr/>
            <p:nvPr/>
          </p:nvSpPr>
          <p:spPr>
            <a:xfrm>
              <a:off x="739150" y="13364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60" y="1"/>
                    <a:pt x="208" y="49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1" name="Google Shape;20521;p55"/>
            <p:cNvSpPr/>
            <p:nvPr/>
          </p:nvSpPr>
          <p:spPr>
            <a:xfrm>
              <a:off x="699775" y="1195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61" y="80"/>
                  </a:moveTo>
                  <a:cubicBezTo>
                    <a:pt x="161" y="128"/>
                    <a:pt x="113" y="160"/>
                    <a:pt x="81" y="160"/>
                  </a:cubicBezTo>
                  <a:cubicBezTo>
                    <a:pt x="33" y="160"/>
                    <a:pt x="1" y="128"/>
                    <a:pt x="1" y="80"/>
                  </a:cubicBezTo>
                  <a:cubicBezTo>
                    <a:pt x="1" y="48"/>
                    <a:pt x="33" y="0"/>
                    <a:pt x="81" y="0"/>
                  </a:cubicBezTo>
                  <a:cubicBezTo>
                    <a:pt x="113" y="0"/>
                    <a:pt x="161" y="48"/>
                    <a:pt x="161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2" name="Google Shape;20522;p55"/>
            <p:cNvSpPr/>
            <p:nvPr/>
          </p:nvSpPr>
          <p:spPr>
            <a:xfrm>
              <a:off x="926975" y="1357775"/>
              <a:ext cx="4025" cy="5625"/>
            </a:xfrm>
            <a:custGeom>
              <a:avLst/>
              <a:gdLst/>
              <a:ahLst/>
              <a:cxnLst/>
              <a:rect l="l" t="t" r="r" b="b"/>
              <a:pathLst>
                <a:path w="161" h="225" extrusionOk="0">
                  <a:moveTo>
                    <a:pt x="160" y="113"/>
                  </a:moveTo>
                  <a:cubicBezTo>
                    <a:pt x="160" y="225"/>
                    <a:pt x="0" y="225"/>
                    <a:pt x="0" y="113"/>
                  </a:cubicBezTo>
                  <a:cubicBezTo>
                    <a:pt x="0" y="1"/>
                    <a:pt x="160" y="1"/>
                    <a:pt x="160" y="11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3" name="Google Shape;20523;p55"/>
            <p:cNvSpPr/>
            <p:nvPr/>
          </p:nvSpPr>
          <p:spPr>
            <a:xfrm>
              <a:off x="891775" y="1339775"/>
              <a:ext cx="4825" cy="5225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97"/>
                  </a:moveTo>
                  <a:cubicBezTo>
                    <a:pt x="192" y="209"/>
                    <a:pt x="0" y="17"/>
                    <a:pt x="112" y="17"/>
                  </a:cubicBezTo>
                  <a:cubicBezTo>
                    <a:pt x="160" y="1"/>
                    <a:pt x="192" y="49"/>
                    <a:pt x="192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4" name="Google Shape;20524;p55"/>
            <p:cNvSpPr/>
            <p:nvPr/>
          </p:nvSpPr>
          <p:spPr>
            <a:xfrm>
              <a:off x="580363" y="1174375"/>
              <a:ext cx="6425" cy="4825"/>
            </a:xfrm>
            <a:custGeom>
              <a:avLst/>
              <a:gdLst/>
              <a:ahLst/>
              <a:cxnLst/>
              <a:rect l="l" t="t" r="r" b="b"/>
              <a:pathLst>
                <a:path w="257" h="193" extrusionOk="0">
                  <a:moveTo>
                    <a:pt x="225" y="81"/>
                  </a:moveTo>
                  <a:cubicBezTo>
                    <a:pt x="257" y="193"/>
                    <a:pt x="1" y="48"/>
                    <a:pt x="129" y="16"/>
                  </a:cubicBezTo>
                  <a:cubicBezTo>
                    <a:pt x="177" y="0"/>
                    <a:pt x="209" y="32"/>
                    <a:pt x="225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5" name="Google Shape;20525;p55"/>
            <p:cNvSpPr/>
            <p:nvPr/>
          </p:nvSpPr>
          <p:spPr>
            <a:xfrm>
              <a:off x="689963" y="1316775"/>
              <a:ext cx="10825" cy="10825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3"/>
                  </a:moveTo>
                  <a:cubicBezTo>
                    <a:pt x="433" y="353"/>
                    <a:pt x="241" y="433"/>
                    <a:pt x="129" y="321"/>
                  </a:cubicBezTo>
                  <a:cubicBezTo>
                    <a:pt x="1" y="209"/>
                    <a:pt x="81" y="1"/>
                    <a:pt x="257" y="1"/>
                  </a:cubicBezTo>
                  <a:cubicBezTo>
                    <a:pt x="353" y="1"/>
                    <a:pt x="433" y="81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6" name="Google Shape;20526;p55"/>
            <p:cNvSpPr/>
            <p:nvPr/>
          </p:nvSpPr>
          <p:spPr>
            <a:xfrm>
              <a:off x="886550" y="1398175"/>
              <a:ext cx="10850" cy="10825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433" y="193"/>
                  </a:moveTo>
                  <a:cubicBezTo>
                    <a:pt x="433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7"/>
                  </a:cubicBezTo>
                  <a:cubicBezTo>
                    <a:pt x="353" y="1"/>
                    <a:pt x="433" y="97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7" name="Google Shape;20527;p55"/>
            <p:cNvSpPr/>
            <p:nvPr/>
          </p:nvSpPr>
          <p:spPr>
            <a:xfrm>
              <a:off x="712550" y="1307375"/>
              <a:ext cx="10825" cy="10825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2" y="193"/>
                  </a:moveTo>
                  <a:cubicBezTo>
                    <a:pt x="432" y="353"/>
                    <a:pt x="224" y="433"/>
                    <a:pt x="112" y="321"/>
                  </a:cubicBezTo>
                  <a:cubicBezTo>
                    <a:pt x="0" y="209"/>
                    <a:pt x="80" y="17"/>
                    <a:pt x="240" y="17"/>
                  </a:cubicBezTo>
                  <a:cubicBezTo>
                    <a:pt x="336" y="1"/>
                    <a:pt x="432" y="81"/>
                    <a:pt x="432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8" name="Google Shape;20528;p55"/>
            <p:cNvSpPr/>
            <p:nvPr/>
          </p:nvSpPr>
          <p:spPr>
            <a:xfrm>
              <a:off x="866150" y="1242575"/>
              <a:ext cx="10425" cy="10425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7" y="176"/>
                  </a:moveTo>
                  <a:cubicBezTo>
                    <a:pt x="417" y="336"/>
                    <a:pt x="225" y="416"/>
                    <a:pt x="113" y="304"/>
                  </a:cubicBezTo>
                  <a:cubicBezTo>
                    <a:pt x="1" y="192"/>
                    <a:pt x="81" y="0"/>
                    <a:pt x="241" y="0"/>
                  </a:cubicBezTo>
                  <a:cubicBezTo>
                    <a:pt x="337" y="0"/>
                    <a:pt x="417" y="80"/>
                    <a:pt x="417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9" name="Google Shape;20529;p55"/>
            <p:cNvSpPr/>
            <p:nvPr/>
          </p:nvSpPr>
          <p:spPr>
            <a:xfrm>
              <a:off x="634550" y="1356175"/>
              <a:ext cx="10825" cy="10425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2" y="177"/>
                  </a:moveTo>
                  <a:cubicBezTo>
                    <a:pt x="432" y="337"/>
                    <a:pt x="240" y="417"/>
                    <a:pt x="128" y="305"/>
                  </a:cubicBezTo>
                  <a:cubicBezTo>
                    <a:pt x="0" y="193"/>
                    <a:pt x="96" y="1"/>
                    <a:pt x="256" y="1"/>
                  </a:cubicBezTo>
                  <a:cubicBezTo>
                    <a:pt x="352" y="1"/>
                    <a:pt x="432" y="81"/>
                    <a:pt x="432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0" name="Google Shape;20530;p55"/>
            <p:cNvSpPr/>
            <p:nvPr/>
          </p:nvSpPr>
          <p:spPr>
            <a:xfrm>
              <a:off x="659963" y="1141575"/>
              <a:ext cx="10425" cy="10825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2"/>
                  </a:moveTo>
                  <a:cubicBezTo>
                    <a:pt x="417" y="352"/>
                    <a:pt x="225" y="432"/>
                    <a:pt x="113" y="320"/>
                  </a:cubicBezTo>
                  <a:cubicBezTo>
                    <a:pt x="1" y="192"/>
                    <a:pt x="81" y="0"/>
                    <a:pt x="241" y="0"/>
                  </a:cubicBezTo>
                  <a:cubicBezTo>
                    <a:pt x="337" y="0"/>
                    <a:pt x="417" y="80"/>
                    <a:pt x="417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1" name="Google Shape;20531;p55"/>
            <p:cNvSpPr/>
            <p:nvPr/>
          </p:nvSpPr>
          <p:spPr>
            <a:xfrm>
              <a:off x="709775" y="1234250"/>
              <a:ext cx="10825" cy="10425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2" name="Google Shape;20532;p55"/>
            <p:cNvSpPr/>
            <p:nvPr/>
          </p:nvSpPr>
          <p:spPr>
            <a:xfrm>
              <a:off x="930000" y="1296950"/>
              <a:ext cx="10425" cy="1202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57"/>
                  </a:moveTo>
                  <a:cubicBezTo>
                    <a:pt x="368" y="481"/>
                    <a:pt x="48" y="481"/>
                    <a:pt x="32" y="257"/>
                  </a:cubicBezTo>
                  <a:cubicBezTo>
                    <a:pt x="0" y="1"/>
                    <a:pt x="416" y="1"/>
                    <a:pt x="400" y="25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3" name="Google Shape;20533;p55"/>
            <p:cNvSpPr/>
            <p:nvPr/>
          </p:nvSpPr>
          <p:spPr>
            <a:xfrm>
              <a:off x="802350" y="1341275"/>
              <a:ext cx="10425" cy="1202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5" y="209"/>
                  </a:moveTo>
                  <a:cubicBezTo>
                    <a:pt x="417" y="481"/>
                    <a:pt x="0" y="481"/>
                    <a:pt x="32" y="209"/>
                  </a:cubicBezTo>
                  <a:cubicBezTo>
                    <a:pt x="48" y="1"/>
                    <a:pt x="369" y="1"/>
                    <a:pt x="38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4" name="Google Shape;20534;p55"/>
            <p:cNvSpPr/>
            <p:nvPr/>
          </p:nvSpPr>
          <p:spPr>
            <a:xfrm>
              <a:off x="842200" y="1279050"/>
              <a:ext cx="10425" cy="1202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09"/>
                  </a:moveTo>
                  <a:cubicBezTo>
                    <a:pt x="416" y="481"/>
                    <a:pt x="0" y="481"/>
                    <a:pt x="32" y="209"/>
                  </a:cubicBezTo>
                  <a:cubicBezTo>
                    <a:pt x="48" y="1"/>
                    <a:pt x="368" y="1"/>
                    <a:pt x="400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5" name="Google Shape;20535;p55"/>
            <p:cNvSpPr/>
            <p:nvPr/>
          </p:nvSpPr>
          <p:spPr>
            <a:xfrm>
              <a:off x="842550" y="1337375"/>
              <a:ext cx="10825" cy="12025"/>
            </a:xfrm>
            <a:custGeom>
              <a:avLst/>
              <a:gdLst/>
              <a:ahLst/>
              <a:cxnLst/>
              <a:rect l="l" t="t" r="r" b="b"/>
              <a:pathLst>
                <a:path w="433" h="481" extrusionOk="0">
                  <a:moveTo>
                    <a:pt x="401" y="273"/>
                  </a:moveTo>
                  <a:cubicBezTo>
                    <a:pt x="369" y="481"/>
                    <a:pt x="65" y="481"/>
                    <a:pt x="33" y="273"/>
                  </a:cubicBezTo>
                  <a:cubicBezTo>
                    <a:pt x="1" y="1"/>
                    <a:pt x="433" y="1"/>
                    <a:pt x="401" y="27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6" name="Google Shape;20536;p55"/>
            <p:cNvSpPr/>
            <p:nvPr/>
          </p:nvSpPr>
          <p:spPr>
            <a:xfrm>
              <a:off x="809350" y="11525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69" y="1552"/>
                  </a:moveTo>
                  <a:lnTo>
                    <a:pt x="769" y="1552"/>
                  </a:lnTo>
                  <a:cubicBezTo>
                    <a:pt x="769" y="1120"/>
                    <a:pt x="417" y="784"/>
                    <a:pt x="1" y="784"/>
                  </a:cubicBezTo>
                  <a:lnTo>
                    <a:pt x="1" y="784"/>
                  </a:lnTo>
                  <a:cubicBezTo>
                    <a:pt x="417" y="784"/>
                    <a:pt x="769" y="432"/>
                    <a:pt x="769" y="0"/>
                  </a:cubicBezTo>
                  <a:lnTo>
                    <a:pt x="769" y="0"/>
                  </a:lnTo>
                  <a:cubicBezTo>
                    <a:pt x="769" y="432"/>
                    <a:pt x="1121" y="784"/>
                    <a:pt x="1553" y="784"/>
                  </a:cubicBezTo>
                  <a:lnTo>
                    <a:pt x="1553" y="784"/>
                  </a:lnTo>
                  <a:cubicBezTo>
                    <a:pt x="1121" y="784"/>
                    <a:pt x="769" y="1120"/>
                    <a:pt x="769" y="15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7" name="Google Shape;20537;p55"/>
            <p:cNvSpPr/>
            <p:nvPr/>
          </p:nvSpPr>
          <p:spPr>
            <a:xfrm>
              <a:off x="615963" y="1208375"/>
              <a:ext cx="38825" cy="38425"/>
            </a:xfrm>
            <a:custGeom>
              <a:avLst/>
              <a:gdLst/>
              <a:ahLst/>
              <a:cxnLst/>
              <a:rect l="l" t="t" r="r" b="b"/>
              <a:pathLst>
                <a:path w="1553" h="1537" extrusionOk="0">
                  <a:moveTo>
                    <a:pt x="769" y="1537"/>
                  </a:moveTo>
                  <a:lnTo>
                    <a:pt x="769" y="1537"/>
                  </a:lnTo>
                  <a:cubicBezTo>
                    <a:pt x="769" y="1121"/>
                    <a:pt x="417" y="769"/>
                    <a:pt x="1" y="769"/>
                  </a:cubicBezTo>
                  <a:lnTo>
                    <a:pt x="1" y="769"/>
                  </a:lnTo>
                  <a:cubicBezTo>
                    <a:pt x="417" y="769"/>
                    <a:pt x="769" y="417"/>
                    <a:pt x="769" y="1"/>
                  </a:cubicBezTo>
                  <a:lnTo>
                    <a:pt x="769" y="1"/>
                  </a:lnTo>
                  <a:cubicBezTo>
                    <a:pt x="769" y="417"/>
                    <a:pt x="1121" y="769"/>
                    <a:pt x="1553" y="769"/>
                  </a:cubicBezTo>
                  <a:lnTo>
                    <a:pt x="1553" y="769"/>
                  </a:lnTo>
                  <a:cubicBezTo>
                    <a:pt x="1121" y="769"/>
                    <a:pt x="769" y="1121"/>
                    <a:pt x="769" y="153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3619" y="124850"/>
            <a:ext cx="6525536" cy="1295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650" y="1573707"/>
            <a:ext cx="7551505" cy="3365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74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8595" y="455030"/>
            <a:ext cx="5125165" cy="1171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647" y="1808055"/>
            <a:ext cx="8678951" cy="3112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uter Space and Galaxi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41A2A"/>
      </a:accent1>
      <a:accent2>
        <a:srgbClr val="708EC0"/>
      </a:accent2>
      <a:accent3>
        <a:srgbClr val="D4DCFF"/>
      </a:accent3>
      <a:accent4>
        <a:srgbClr val="E7A662"/>
      </a:accent4>
      <a:accent5>
        <a:srgbClr val="FFD69C"/>
      </a:accent5>
      <a:accent6>
        <a:srgbClr val="F1C9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170</Words>
  <Application>Microsoft Office PowerPoint</Application>
  <PresentationFormat>On-screen Show (16:9)</PresentationFormat>
  <Paragraphs>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Condensed Light</vt:lpstr>
      <vt:lpstr>Roboto Light</vt:lpstr>
      <vt:lpstr>Big Shoulders Text</vt:lpstr>
      <vt:lpstr>Roboto</vt:lpstr>
      <vt:lpstr>Arial</vt:lpstr>
      <vt:lpstr>Outer Space and Galaxies by Slidesgo</vt:lpstr>
      <vt:lpstr>TIME ASSASSIN</vt:lpstr>
      <vt:lpstr>Time Assassin vs. That Time You Killed Me</vt:lpstr>
      <vt:lpstr>Time Assassin vs. That Time You Killed Me</vt:lpstr>
      <vt:lpstr>Joc scalabil și foarte distractiv</vt:lpstr>
      <vt:lpstr>Regulile jocului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ASSASSIN</dc:title>
  <cp:lastModifiedBy>madalin</cp:lastModifiedBy>
  <cp:revision>8</cp:revision>
  <dcterms:modified xsi:type="dcterms:W3CDTF">2022-05-23T10:56:47Z</dcterms:modified>
</cp:coreProperties>
</file>